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44"/>
  </p:notesMasterIdLst>
  <p:sldIdLst>
    <p:sldId id="256" r:id="rId2"/>
    <p:sldId id="273" r:id="rId3"/>
    <p:sldId id="288" r:id="rId4"/>
    <p:sldId id="259" r:id="rId5"/>
    <p:sldId id="257" r:id="rId6"/>
    <p:sldId id="287" r:id="rId7"/>
    <p:sldId id="292" r:id="rId8"/>
    <p:sldId id="291" r:id="rId9"/>
    <p:sldId id="290" r:id="rId10"/>
    <p:sldId id="264" r:id="rId11"/>
    <p:sldId id="265" r:id="rId12"/>
    <p:sldId id="277" r:id="rId13"/>
    <p:sldId id="263" r:id="rId14"/>
    <p:sldId id="278" r:id="rId15"/>
    <p:sldId id="286" r:id="rId16"/>
    <p:sldId id="279" r:id="rId17"/>
    <p:sldId id="280" r:id="rId18"/>
    <p:sldId id="282" r:id="rId19"/>
    <p:sldId id="283" r:id="rId20"/>
    <p:sldId id="284" r:id="rId21"/>
    <p:sldId id="285" r:id="rId22"/>
    <p:sldId id="316" r:id="rId23"/>
    <p:sldId id="315" r:id="rId24"/>
    <p:sldId id="314" r:id="rId25"/>
    <p:sldId id="294" r:id="rId26"/>
    <p:sldId id="295" r:id="rId27"/>
    <p:sldId id="298" r:id="rId28"/>
    <p:sldId id="299" r:id="rId29"/>
    <p:sldId id="300" r:id="rId30"/>
    <p:sldId id="317" r:id="rId31"/>
    <p:sldId id="297" r:id="rId32"/>
    <p:sldId id="308" r:id="rId33"/>
    <p:sldId id="304" r:id="rId34"/>
    <p:sldId id="301" r:id="rId35"/>
    <p:sldId id="311" r:id="rId36"/>
    <p:sldId id="303" r:id="rId37"/>
    <p:sldId id="302" r:id="rId38"/>
    <p:sldId id="309" r:id="rId39"/>
    <p:sldId id="312" r:id="rId40"/>
    <p:sldId id="307" r:id="rId41"/>
    <p:sldId id="272" r:id="rId42"/>
    <p:sldId id="2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C59FC1-47AE-4EE7-A735-79628421A662}" v="6982" dt="2021-12-07T05:33:42.541"/>
    <p1510:client id="{8AFA142E-6FB6-C892-8BC9-D67C80415697}" v="156" dt="2021-12-07T03:01:40.285"/>
    <p1510:client id="{B00DC2C8-9D8E-BDE6-898D-C0E670D4B893}" v="880" dt="2021-12-07T05:32:43.900"/>
    <p1510:client id="{CC6C9F20-9269-4FE0-8B9C-8F5681EC20CB}" v="670" dt="2021-12-07T05:22:14.755"/>
    <p1510:client id="{CCC903EE-59AA-4EEC-A413-1F906F56794B}" v="286" dt="2021-12-07T05:02:40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5362675453611777E-2"/>
          <c:y val="0.26525066137760284"/>
          <c:w val="0.88931123758986652"/>
          <c:h val="0.58906263607124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29.36</c:v>
                </c:pt>
                <c:pt idx="1">
                  <c:v>42.53</c:v>
                </c:pt>
                <c:pt idx="2">
                  <c:v>49.08</c:v>
                </c:pt>
                <c:pt idx="3">
                  <c:v>57.43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A7-476D-9949-F29D707E5E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1867359"/>
        <c:axId val="1011869439"/>
      </c:barChart>
      <c:catAx>
        <c:axId val="10118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869439"/>
        <c:crosses val="autoZero"/>
        <c:auto val="1"/>
        <c:lblAlgn val="ctr"/>
        <c:lblOffset val="100"/>
        <c:noMultiLvlLbl val="0"/>
      </c:catAx>
      <c:valAx>
        <c:axId val="101186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867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30000</c:v>
                </c:pt>
                <c:pt idx="1">
                  <c:v>20000</c:v>
                </c:pt>
                <c:pt idx="2">
                  <c:v>10000</c:v>
                </c:pt>
                <c:pt idx="3">
                  <c:v>5000</c:v>
                </c:pt>
                <c:pt idx="4">
                  <c:v>2500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47.69</c:v>
                </c:pt>
                <c:pt idx="1">
                  <c:v>48.9</c:v>
                </c:pt>
                <c:pt idx="2">
                  <c:v>46.32</c:v>
                </c:pt>
                <c:pt idx="3">
                  <c:v>42.53</c:v>
                </c:pt>
                <c:pt idx="4">
                  <c:v>37.72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08-4E87-BE21-3A25FB3CE0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6469743"/>
        <c:axId val="1006471823"/>
      </c:barChart>
      <c:catAx>
        <c:axId val="100646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471823"/>
        <c:crosses val="autoZero"/>
        <c:auto val="1"/>
        <c:lblAlgn val="ctr"/>
        <c:lblOffset val="100"/>
        <c:noMultiLvlLbl val="0"/>
      </c:catAx>
      <c:valAx>
        <c:axId val="1006471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469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E2EEB5-51C3-445A-A8BC-EE53C844BA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B9B28AC-80AC-4727-8BD6-A9D756E6E1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Single Point of Failure</a:t>
          </a:r>
        </a:p>
      </dgm:t>
    </dgm:pt>
    <dgm:pt modelId="{DA74951B-E9E7-47F4-B442-F3ABE4C9C1F6}" type="parTrans" cxnId="{70990CAC-D2F4-461B-83DD-F54563C2F9C2}">
      <dgm:prSet/>
      <dgm:spPr/>
      <dgm:t>
        <a:bodyPr/>
        <a:lstStyle/>
        <a:p>
          <a:endParaRPr lang="en-US"/>
        </a:p>
      </dgm:t>
    </dgm:pt>
    <dgm:pt modelId="{F39FFDFC-1CCD-4B1A-9829-7A882D79371D}" type="sibTrans" cxnId="{70990CAC-D2F4-461B-83DD-F54563C2F9C2}">
      <dgm:prSet/>
      <dgm:spPr/>
      <dgm:t>
        <a:bodyPr/>
        <a:lstStyle/>
        <a:p>
          <a:endParaRPr lang="en-US"/>
        </a:p>
      </dgm:t>
    </dgm:pt>
    <dgm:pt modelId="{56074AA7-680D-459F-8FC9-84F57F48F88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Requirement of Central Trust</a:t>
          </a:r>
          <a:endParaRPr lang="en-US" b="1"/>
        </a:p>
      </dgm:t>
    </dgm:pt>
    <dgm:pt modelId="{BC06425C-83C8-4195-BA11-895BDA51CF2F}" type="parTrans" cxnId="{AE9B128B-34E4-4BF9-ADF6-96B1D83B5C84}">
      <dgm:prSet/>
      <dgm:spPr/>
      <dgm:t>
        <a:bodyPr/>
        <a:lstStyle/>
        <a:p>
          <a:endParaRPr lang="en-US"/>
        </a:p>
      </dgm:t>
    </dgm:pt>
    <dgm:pt modelId="{EFBF5503-B7FA-4F13-A866-1AD742AE2B9F}" type="sibTrans" cxnId="{AE9B128B-34E4-4BF9-ADF6-96B1D83B5C84}">
      <dgm:prSet/>
      <dgm:spPr/>
      <dgm:t>
        <a:bodyPr/>
        <a:lstStyle/>
        <a:p>
          <a:endParaRPr lang="en-US"/>
        </a:p>
      </dgm:t>
    </dgm:pt>
    <dgm:pt modelId="{07CD6349-F242-4F83-A1CA-8BBB92EC26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High Computation Requirements</a:t>
          </a:r>
          <a:endParaRPr lang="en-US" b="1"/>
        </a:p>
      </dgm:t>
    </dgm:pt>
    <dgm:pt modelId="{6503D527-693A-4857-94AF-69089A697180}" type="parTrans" cxnId="{84663434-4EC5-4B0B-BF3F-8721086FA29D}">
      <dgm:prSet/>
      <dgm:spPr/>
      <dgm:t>
        <a:bodyPr/>
        <a:lstStyle/>
        <a:p>
          <a:endParaRPr lang="en-US"/>
        </a:p>
      </dgm:t>
    </dgm:pt>
    <dgm:pt modelId="{EE18D3ED-F618-45A0-8D9D-4A3C1E9269B3}" type="sibTrans" cxnId="{84663434-4EC5-4B0B-BF3F-8721086FA29D}">
      <dgm:prSet/>
      <dgm:spPr/>
      <dgm:t>
        <a:bodyPr/>
        <a:lstStyle/>
        <a:p>
          <a:endParaRPr lang="en-US"/>
        </a:p>
      </dgm:t>
    </dgm:pt>
    <dgm:pt modelId="{2280297C-7F12-414D-BD34-9DA632988A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Less Scalable</a:t>
          </a:r>
        </a:p>
      </dgm:t>
    </dgm:pt>
    <dgm:pt modelId="{64E2431E-0B7F-4CF6-97C8-920C98DF8F5D}" type="sibTrans" cxnId="{D89D0FBF-BA3B-4897-A1F3-13D49149B8C7}">
      <dgm:prSet/>
      <dgm:spPr/>
      <dgm:t>
        <a:bodyPr/>
        <a:lstStyle/>
        <a:p>
          <a:endParaRPr lang="en-US"/>
        </a:p>
      </dgm:t>
    </dgm:pt>
    <dgm:pt modelId="{8110D801-00DF-4A81-8BB6-AE95A0406E46}" type="parTrans" cxnId="{D89D0FBF-BA3B-4897-A1F3-13D49149B8C7}">
      <dgm:prSet/>
      <dgm:spPr/>
      <dgm:t>
        <a:bodyPr/>
        <a:lstStyle/>
        <a:p>
          <a:endParaRPr lang="en-US"/>
        </a:p>
      </dgm:t>
    </dgm:pt>
    <dgm:pt modelId="{08940D48-F585-49AA-9DBA-22503B9EFCE4}" type="pres">
      <dgm:prSet presAssocID="{FFE2EEB5-51C3-445A-A8BC-EE53C844BAB7}" presName="root" presStyleCnt="0">
        <dgm:presLayoutVars>
          <dgm:dir/>
          <dgm:resizeHandles val="exact"/>
        </dgm:presLayoutVars>
      </dgm:prSet>
      <dgm:spPr/>
    </dgm:pt>
    <dgm:pt modelId="{E9C9DCAF-3D03-424D-B2EE-9D3C20D2DFA1}" type="pres">
      <dgm:prSet presAssocID="{0B9B28AC-80AC-4727-8BD6-A9D756E6E1E3}" presName="compNode" presStyleCnt="0"/>
      <dgm:spPr/>
    </dgm:pt>
    <dgm:pt modelId="{0A728931-13D4-4B62-90ED-1698C82D3898}" type="pres">
      <dgm:prSet presAssocID="{0B9B28AC-80AC-4727-8BD6-A9D756E6E1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D309A61-885D-44B5-BBE9-F6A751F166BF}" type="pres">
      <dgm:prSet presAssocID="{0B9B28AC-80AC-4727-8BD6-A9D756E6E1E3}" presName="spaceRect" presStyleCnt="0"/>
      <dgm:spPr/>
    </dgm:pt>
    <dgm:pt modelId="{A65614FF-46AE-42E5-8A52-50E3954F713A}" type="pres">
      <dgm:prSet presAssocID="{0B9B28AC-80AC-4727-8BD6-A9D756E6E1E3}" presName="textRect" presStyleLbl="revTx" presStyleIdx="0" presStyleCnt="4">
        <dgm:presLayoutVars>
          <dgm:chMax val="1"/>
          <dgm:chPref val="1"/>
        </dgm:presLayoutVars>
      </dgm:prSet>
      <dgm:spPr/>
    </dgm:pt>
    <dgm:pt modelId="{D001FBE1-759D-40AF-AF45-65797FCC2BD6}" type="pres">
      <dgm:prSet presAssocID="{F39FFDFC-1CCD-4B1A-9829-7A882D79371D}" presName="sibTrans" presStyleCnt="0"/>
      <dgm:spPr/>
    </dgm:pt>
    <dgm:pt modelId="{B47EE9FD-EFF3-4AA9-B484-08C7DD3035FA}" type="pres">
      <dgm:prSet presAssocID="{2280297C-7F12-414D-BD34-9DA632988AD9}" presName="compNode" presStyleCnt="0"/>
      <dgm:spPr/>
    </dgm:pt>
    <dgm:pt modelId="{50719B74-3B8C-40A6-8842-7ADACB9178ED}" type="pres">
      <dgm:prSet presAssocID="{2280297C-7F12-414D-BD34-9DA632988A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C8456D5D-B67F-4F4E-9ABC-532422CF207B}" type="pres">
      <dgm:prSet presAssocID="{2280297C-7F12-414D-BD34-9DA632988AD9}" presName="spaceRect" presStyleCnt="0"/>
      <dgm:spPr/>
    </dgm:pt>
    <dgm:pt modelId="{E821FA7F-18CC-4F94-8AD6-3C87A5A9DACE}" type="pres">
      <dgm:prSet presAssocID="{2280297C-7F12-414D-BD34-9DA632988AD9}" presName="textRect" presStyleLbl="revTx" presStyleIdx="1" presStyleCnt="4">
        <dgm:presLayoutVars>
          <dgm:chMax val="1"/>
          <dgm:chPref val="1"/>
        </dgm:presLayoutVars>
      </dgm:prSet>
      <dgm:spPr/>
    </dgm:pt>
    <dgm:pt modelId="{E216559C-479C-4BD3-98F9-DD279D8F9252}" type="pres">
      <dgm:prSet presAssocID="{64E2431E-0B7F-4CF6-97C8-920C98DF8F5D}" presName="sibTrans" presStyleCnt="0"/>
      <dgm:spPr/>
    </dgm:pt>
    <dgm:pt modelId="{C9827718-5189-440A-B488-827E9505CED3}" type="pres">
      <dgm:prSet presAssocID="{56074AA7-680D-459F-8FC9-84F57F48F884}" presName="compNode" presStyleCnt="0"/>
      <dgm:spPr/>
    </dgm:pt>
    <dgm:pt modelId="{F881FA20-78C4-4F41-B1BE-8E8844BDDC33}" type="pres">
      <dgm:prSet presAssocID="{56074AA7-680D-459F-8FC9-84F57F48F88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D61DF5C-A8BF-4C6B-84FF-4B36643F1AA2}" type="pres">
      <dgm:prSet presAssocID="{56074AA7-680D-459F-8FC9-84F57F48F884}" presName="spaceRect" presStyleCnt="0"/>
      <dgm:spPr/>
    </dgm:pt>
    <dgm:pt modelId="{6C12ED3B-8FA6-482A-9E6A-50D188A3CFF2}" type="pres">
      <dgm:prSet presAssocID="{56074AA7-680D-459F-8FC9-84F57F48F884}" presName="textRect" presStyleLbl="revTx" presStyleIdx="2" presStyleCnt="4">
        <dgm:presLayoutVars>
          <dgm:chMax val="1"/>
          <dgm:chPref val="1"/>
        </dgm:presLayoutVars>
      </dgm:prSet>
      <dgm:spPr/>
    </dgm:pt>
    <dgm:pt modelId="{56B7A188-F9DA-4980-8B2D-4F47437A14CE}" type="pres">
      <dgm:prSet presAssocID="{EFBF5503-B7FA-4F13-A866-1AD742AE2B9F}" presName="sibTrans" presStyleCnt="0"/>
      <dgm:spPr/>
    </dgm:pt>
    <dgm:pt modelId="{49B27AA5-4B7C-415D-9A09-A2252CA0EE5A}" type="pres">
      <dgm:prSet presAssocID="{07CD6349-F242-4F83-A1CA-8BBB92EC2621}" presName="compNode" presStyleCnt="0"/>
      <dgm:spPr/>
    </dgm:pt>
    <dgm:pt modelId="{8C2BCF3A-2C1A-4925-92AC-7137A6294B29}" type="pres">
      <dgm:prSet presAssocID="{07CD6349-F242-4F83-A1CA-8BBB92EC26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ED94B932-559A-4F47-9B97-83631CF33FD8}" type="pres">
      <dgm:prSet presAssocID="{07CD6349-F242-4F83-A1CA-8BBB92EC2621}" presName="spaceRect" presStyleCnt="0"/>
      <dgm:spPr/>
    </dgm:pt>
    <dgm:pt modelId="{2E54D044-973C-45F0-AB82-DC0C36D38722}" type="pres">
      <dgm:prSet presAssocID="{07CD6349-F242-4F83-A1CA-8BBB92EC262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4663434-4EC5-4B0B-BF3F-8721086FA29D}" srcId="{FFE2EEB5-51C3-445A-A8BC-EE53C844BAB7}" destId="{07CD6349-F242-4F83-A1CA-8BBB92EC2621}" srcOrd="3" destOrd="0" parTransId="{6503D527-693A-4857-94AF-69089A697180}" sibTransId="{EE18D3ED-F618-45A0-8D9D-4A3C1E9269B3}"/>
    <dgm:cxn modelId="{FE86FA3B-167E-44EC-8F12-EA1C031D6869}" type="presOf" srcId="{56074AA7-680D-459F-8FC9-84F57F48F884}" destId="{6C12ED3B-8FA6-482A-9E6A-50D188A3CFF2}" srcOrd="0" destOrd="0" presId="urn:microsoft.com/office/officeart/2018/2/layout/IconLabelList"/>
    <dgm:cxn modelId="{E2D9A54F-C416-44D7-BA30-9730D2181D48}" type="presOf" srcId="{07CD6349-F242-4F83-A1CA-8BBB92EC2621}" destId="{2E54D044-973C-45F0-AB82-DC0C36D38722}" srcOrd="0" destOrd="0" presId="urn:microsoft.com/office/officeart/2018/2/layout/IconLabelList"/>
    <dgm:cxn modelId="{AE9B128B-34E4-4BF9-ADF6-96B1D83B5C84}" srcId="{FFE2EEB5-51C3-445A-A8BC-EE53C844BAB7}" destId="{56074AA7-680D-459F-8FC9-84F57F48F884}" srcOrd="2" destOrd="0" parTransId="{BC06425C-83C8-4195-BA11-895BDA51CF2F}" sibTransId="{EFBF5503-B7FA-4F13-A866-1AD742AE2B9F}"/>
    <dgm:cxn modelId="{07A766A3-999B-41F0-89CA-794C5D0128C5}" type="presOf" srcId="{FFE2EEB5-51C3-445A-A8BC-EE53C844BAB7}" destId="{08940D48-F585-49AA-9DBA-22503B9EFCE4}" srcOrd="0" destOrd="0" presId="urn:microsoft.com/office/officeart/2018/2/layout/IconLabelList"/>
    <dgm:cxn modelId="{70990CAC-D2F4-461B-83DD-F54563C2F9C2}" srcId="{FFE2EEB5-51C3-445A-A8BC-EE53C844BAB7}" destId="{0B9B28AC-80AC-4727-8BD6-A9D756E6E1E3}" srcOrd="0" destOrd="0" parTransId="{DA74951B-E9E7-47F4-B442-F3ABE4C9C1F6}" sibTransId="{F39FFDFC-1CCD-4B1A-9829-7A882D79371D}"/>
    <dgm:cxn modelId="{5281BBB2-1F1F-4734-9907-2ED29535688F}" type="presOf" srcId="{0B9B28AC-80AC-4727-8BD6-A9D756E6E1E3}" destId="{A65614FF-46AE-42E5-8A52-50E3954F713A}" srcOrd="0" destOrd="0" presId="urn:microsoft.com/office/officeart/2018/2/layout/IconLabelList"/>
    <dgm:cxn modelId="{D89D0FBF-BA3B-4897-A1F3-13D49149B8C7}" srcId="{FFE2EEB5-51C3-445A-A8BC-EE53C844BAB7}" destId="{2280297C-7F12-414D-BD34-9DA632988AD9}" srcOrd="1" destOrd="0" parTransId="{8110D801-00DF-4A81-8BB6-AE95A0406E46}" sibTransId="{64E2431E-0B7F-4CF6-97C8-920C98DF8F5D}"/>
    <dgm:cxn modelId="{074B07EA-7814-4C81-AC6B-C5006600D6DB}" type="presOf" srcId="{2280297C-7F12-414D-BD34-9DA632988AD9}" destId="{E821FA7F-18CC-4F94-8AD6-3C87A5A9DACE}" srcOrd="0" destOrd="0" presId="urn:microsoft.com/office/officeart/2018/2/layout/IconLabelList"/>
    <dgm:cxn modelId="{B726EAE0-EA7B-44BF-B999-803887107EB2}" type="presParOf" srcId="{08940D48-F585-49AA-9DBA-22503B9EFCE4}" destId="{E9C9DCAF-3D03-424D-B2EE-9D3C20D2DFA1}" srcOrd="0" destOrd="0" presId="urn:microsoft.com/office/officeart/2018/2/layout/IconLabelList"/>
    <dgm:cxn modelId="{34251B9F-7B6D-4691-8013-7AC988364EB0}" type="presParOf" srcId="{E9C9DCAF-3D03-424D-B2EE-9D3C20D2DFA1}" destId="{0A728931-13D4-4B62-90ED-1698C82D3898}" srcOrd="0" destOrd="0" presId="urn:microsoft.com/office/officeart/2018/2/layout/IconLabelList"/>
    <dgm:cxn modelId="{70B26717-E357-4D43-82DD-DAD78F4F9E99}" type="presParOf" srcId="{E9C9DCAF-3D03-424D-B2EE-9D3C20D2DFA1}" destId="{8D309A61-885D-44B5-BBE9-F6A751F166BF}" srcOrd="1" destOrd="0" presId="urn:microsoft.com/office/officeart/2018/2/layout/IconLabelList"/>
    <dgm:cxn modelId="{0719C4BC-2F97-4EB4-B79A-FE7D32153AB9}" type="presParOf" srcId="{E9C9DCAF-3D03-424D-B2EE-9D3C20D2DFA1}" destId="{A65614FF-46AE-42E5-8A52-50E3954F713A}" srcOrd="2" destOrd="0" presId="urn:microsoft.com/office/officeart/2018/2/layout/IconLabelList"/>
    <dgm:cxn modelId="{177C5C6A-D9B0-44CA-92F9-F4BB9E6C2759}" type="presParOf" srcId="{08940D48-F585-49AA-9DBA-22503B9EFCE4}" destId="{D001FBE1-759D-40AF-AF45-65797FCC2BD6}" srcOrd="1" destOrd="0" presId="urn:microsoft.com/office/officeart/2018/2/layout/IconLabelList"/>
    <dgm:cxn modelId="{85E79372-908B-472E-BDE6-ED4B1B706A69}" type="presParOf" srcId="{08940D48-F585-49AA-9DBA-22503B9EFCE4}" destId="{B47EE9FD-EFF3-4AA9-B484-08C7DD3035FA}" srcOrd="2" destOrd="0" presId="urn:microsoft.com/office/officeart/2018/2/layout/IconLabelList"/>
    <dgm:cxn modelId="{406E63C3-D499-4640-9279-01B9CE788607}" type="presParOf" srcId="{B47EE9FD-EFF3-4AA9-B484-08C7DD3035FA}" destId="{50719B74-3B8C-40A6-8842-7ADACB9178ED}" srcOrd="0" destOrd="0" presId="urn:microsoft.com/office/officeart/2018/2/layout/IconLabelList"/>
    <dgm:cxn modelId="{3DB0D96C-D7C4-4393-AE4B-4106E21823C9}" type="presParOf" srcId="{B47EE9FD-EFF3-4AA9-B484-08C7DD3035FA}" destId="{C8456D5D-B67F-4F4E-9ABC-532422CF207B}" srcOrd="1" destOrd="0" presId="urn:microsoft.com/office/officeart/2018/2/layout/IconLabelList"/>
    <dgm:cxn modelId="{4EF24A6E-A614-487E-80CD-06273CE81022}" type="presParOf" srcId="{B47EE9FD-EFF3-4AA9-B484-08C7DD3035FA}" destId="{E821FA7F-18CC-4F94-8AD6-3C87A5A9DACE}" srcOrd="2" destOrd="0" presId="urn:microsoft.com/office/officeart/2018/2/layout/IconLabelList"/>
    <dgm:cxn modelId="{B9FC0336-42A9-4377-BB02-31411DE1DE3D}" type="presParOf" srcId="{08940D48-F585-49AA-9DBA-22503B9EFCE4}" destId="{E216559C-479C-4BD3-98F9-DD279D8F9252}" srcOrd="3" destOrd="0" presId="urn:microsoft.com/office/officeart/2018/2/layout/IconLabelList"/>
    <dgm:cxn modelId="{38CA55D0-7916-462A-A8DB-03DD8FBD6908}" type="presParOf" srcId="{08940D48-F585-49AA-9DBA-22503B9EFCE4}" destId="{C9827718-5189-440A-B488-827E9505CED3}" srcOrd="4" destOrd="0" presId="urn:microsoft.com/office/officeart/2018/2/layout/IconLabelList"/>
    <dgm:cxn modelId="{140A42FD-8C35-4D0B-802B-57A33E0976E9}" type="presParOf" srcId="{C9827718-5189-440A-B488-827E9505CED3}" destId="{F881FA20-78C4-4F41-B1BE-8E8844BDDC33}" srcOrd="0" destOrd="0" presId="urn:microsoft.com/office/officeart/2018/2/layout/IconLabelList"/>
    <dgm:cxn modelId="{4C070563-45CD-47CF-B12B-ADCBC37BC7C1}" type="presParOf" srcId="{C9827718-5189-440A-B488-827E9505CED3}" destId="{0D61DF5C-A8BF-4C6B-84FF-4B36643F1AA2}" srcOrd="1" destOrd="0" presId="urn:microsoft.com/office/officeart/2018/2/layout/IconLabelList"/>
    <dgm:cxn modelId="{EB16E700-C7CE-4D11-9631-2B8083597931}" type="presParOf" srcId="{C9827718-5189-440A-B488-827E9505CED3}" destId="{6C12ED3B-8FA6-482A-9E6A-50D188A3CFF2}" srcOrd="2" destOrd="0" presId="urn:microsoft.com/office/officeart/2018/2/layout/IconLabelList"/>
    <dgm:cxn modelId="{D310BE4D-A250-40F5-B114-A7F69D4545C1}" type="presParOf" srcId="{08940D48-F585-49AA-9DBA-22503B9EFCE4}" destId="{56B7A188-F9DA-4980-8B2D-4F47437A14CE}" srcOrd="5" destOrd="0" presId="urn:microsoft.com/office/officeart/2018/2/layout/IconLabelList"/>
    <dgm:cxn modelId="{B2F400CF-7759-47C6-95A5-D18A0FA0167D}" type="presParOf" srcId="{08940D48-F585-49AA-9DBA-22503B9EFCE4}" destId="{49B27AA5-4B7C-415D-9A09-A2252CA0EE5A}" srcOrd="6" destOrd="0" presId="urn:microsoft.com/office/officeart/2018/2/layout/IconLabelList"/>
    <dgm:cxn modelId="{6564009F-D461-4709-AC6B-A9C682CDE169}" type="presParOf" srcId="{49B27AA5-4B7C-415D-9A09-A2252CA0EE5A}" destId="{8C2BCF3A-2C1A-4925-92AC-7137A6294B29}" srcOrd="0" destOrd="0" presId="urn:microsoft.com/office/officeart/2018/2/layout/IconLabelList"/>
    <dgm:cxn modelId="{CB9D489E-C6AD-4E25-AB73-9505C4368699}" type="presParOf" srcId="{49B27AA5-4B7C-415D-9A09-A2252CA0EE5A}" destId="{ED94B932-559A-4F47-9B97-83631CF33FD8}" srcOrd="1" destOrd="0" presId="urn:microsoft.com/office/officeart/2018/2/layout/IconLabelList"/>
    <dgm:cxn modelId="{315F1C22-E814-43A5-84DC-B2A25F006B8E}" type="presParOf" srcId="{49B27AA5-4B7C-415D-9A09-A2252CA0EE5A}" destId="{2E54D044-973C-45F0-AB82-DC0C36D3872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EEA098-4A1A-4192-9BC5-6574315B766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7DD7BD27-C62D-4611-A876-0B4BDA18CE4F}">
      <dgm:prSet phldrT="[Text]" custT="1"/>
      <dgm:spPr/>
      <dgm:t>
        <a:bodyPr/>
        <a:lstStyle/>
        <a:p>
          <a:pPr algn="l" rtl="0"/>
          <a:r>
            <a:rPr lang="en-US" sz="1200">
              <a:latin typeface="Calibri Light" panose="020F0302020204030204"/>
            </a:rPr>
            <a:t>Centralized Federated Learning (McMahan et. al), 2016</a:t>
          </a:r>
        </a:p>
      </dgm:t>
    </dgm:pt>
    <dgm:pt modelId="{2E43137C-C376-437B-B048-D8273A0E0B84}" type="parTrans" cxnId="{6C667FE9-C766-4A13-B36A-5B5C37D510E5}">
      <dgm:prSet/>
      <dgm:spPr/>
      <dgm:t>
        <a:bodyPr/>
        <a:lstStyle/>
        <a:p>
          <a:endParaRPr lang="en-US"/>
        </a:p>
      </dgm:t>
    </dgm:pt>
    <dgm:pt modelId="{94BF2CB7-B47D-4362-BDB3-2E5CB86CEDED}" type="sibTrans" cxnId="{6C667FE9-C766-4A13-B36A-5B5C37D510E5}">
      <dgm:prSet/>
      <dgm:spPr/>
      <dgm:t>
        <a:bodyPr/>
        <a:lstStyle/>
        <a:p>
          <a:endParaRPr lang="en-US"/>
        </a:p>
      </dgm:t>
    </dgm:pt>
    <dgm:pt modelId="{C0EFAA73-5507-4316-9BF4-53678884DF04}">
      <dgm:prSet phldrT="[Text]" custT="1"/>
      <dgm:spPr/>
      <dgm:t>
        <a:bodyPr/>
        <a:lstStyle/>
        <a:p>
          <a:pPr algn="l" rtl="0"/>
          <a:r>
            <a:rPr lang="en-US" sz="1200">
              <a:latin typeface="Calibri Light" panose="020F0302020204030204"/>
            </a:rPr>
            <a:t>CIFAR 10  Deep Neural Network Benchmarks </a:t>
          </a:r>
        </a:p>
        <a:p>
          <a:pPr algn="l" rtl="0"/>
          <a:r>
            <a:rPr lang="en-US" sz="1200">
              <a:latin typeface="Calibri Light" panose="020F0302020204030204"/>
            </a:rPr>
            <a:t>( 2013-)</a:t>
          </a:r>
        </a:p>
      </dgm:t>
    </dgm:pt>
    <dgm:pt modelId="{2E26E9C3-6F0E-4567-BD6B-65E5C36FF82D}" type="parTrans" cxnId="{BF4F931B-CFB5-4E9C-92EE-98D82AA44A42}">
      <dgm:prSet/>
      <dgm:spPr/>
      <dgm:t>
        <a:bodyPr/>
        <a:lstStyle/>
        <a:p>
          <a:endParaRPr lang="en-US"/>
        </a:p>
      </dgm:t>
    </dgm:pt>
    <dgm:pt modelId="{7368EDE7-F9C0-4D7F-8D3B-32EA6EEC984F}" type="sibTrans" cxnId="{BF4F931B-CFB5-4E9C-92EE-98D82AA44A42}">
      <dgm:prSet/>
      <dgm:spPr/>
      <dgm:t>
        <a:bodyPr/>
        <a:lstStyle/>
        <a:p>
          <a:endParaRPr lang="en-US"/>
        </a:p>
      </dgm:t>
    </dgm:pt>
    <dgm:pt modelId="{58835D00-CB5A-48E5-A333-540DD21297CA}">
      <dgm:prSet custT="1"/>
      <dgm:spPr/>
      <dgm:t>
        <a:bodyPr/>
        <a:lstStyle/>
        <a:p>
          <a:r>
            <a:rPr lang="en-US" sz="1200"/>
            <a:t>Decentralized Learning Frameworks</a:t>
          </a:r>
        </a:p>
        <a:p>
          <a:r>
            <a:rPr lang="en-US" sz="1200"/>
            <a:t>(2020-)</a:t>
          </a:r>
        </a:p>
      </dgm:t>
    </dgm:pt>
    <dgm:pt modelId="{ED890D00-2C28-495A-A47D-72CC147DE7A0}" type="parTrans" cxnId="{7D07A43B-527B-4D4F-8F89-6896CAC2287C}">
      <dgm:prSet/>
      <dgm:spPr/>
      <dgm:t>
        <a:bodyPr/>
        <a:lstStyle/>
        <a:p>
          <a:endParaRPr lang="en-US"/>
        </a:p>
      </dgm:t>
    </dgm:pt>
    <dgm:pt modelId="{646B2C56-DF8E-4833-BDC0-4281B48F2F3D}" type="sibTrans" cxnId="{7D07A43B-527B-4D4F-8F89-6896CAC2287C}">
      <dgm:prSet/>
      <dgm:spPr/>
      <dgm:t>
        <a:bodyPr/>
        <a:lstStyle/>
        <a:p>
          <a:endParaRPr lang="en-US"/>
        </a:p>
      </dgm:t>
    </dgm:pt>
    <dgm:pt modelId="{F5117224-FAD1-4015-9A45-82C75A332773}">
      <dgm:prSet custT="1"/>
      <dgm:spPr/>
      <dgm:t>
        <a:bodyPr/>
        <a:lstStyle/>
        <a:p>
          <a:r>
            <a:rPr lang="en-US" sz="1200"/>
            <a:t>Decentralized Federated Learning  (ChainFL, Brain Torrent)(2019-)</a:t>
          </a:r>
        </a:p>
      </dgm:t>
    </dgm:pt>
    <dgm:pt modelId="{862ABFFA-ABC3-4AAC-874C-76E3CA9358EF}" type="parTrans" cxnId="{231F9CBF-BF51-4183-BC05-3FA8ED2B154D}">
      <dgm:prSet/>
      <dgm:spPr/>
      <dgm:t>
        <a:bodyPr/>
        <a:lstStyle/>
        <a:p>
          <a:endParaRPr lang="en-US"/>
        </a:p>
      </dgm:t>
    </dgm:pt>
    <dgm:pt modelId="{873AE899-C334-4CD8-A383-4C05573E9462}" type="sibTrans" cxnId="{231F9CBF-BF51-4183-BC05-3FA8ED2B154D}">
      <dgm:prSet/>
      <dgm:spPr/>
      <dgm:t>
        <a:bodyPr/>
        <a:lstStyle/>
        <a:p>
          <a:endParaRPr lang="en-US"/>
        </a:p>
      </dgm:t>
    </dgm:pt>
    <dgm:pt modelId="{3D9AE21B-A0BF-43D8-939A-5076E31860F6}">
      <dgm:prSet phldrT="[Text]" phldr="0" custT="1"/>
      <dgm:spPr/>
      <dgm:t>
        <a:bodyPr/>
        <a:lstStyle/>
        <a:p>
          <a:pPr algn="l" rtl="0"/>
          <a:r>
            <a:rPr lang="en-US" sz="1200">
              <a:latin typeface="Calibri Light" panose="020F0302020204030204"/>
            </a:rPr>
            <a:t>Tree Based P2P (</a:t>
          </a:r>
          <a:r>
            <a:rPr lang="en-US" sz="1200" err="1">
              <a:latin typeface="Calibri Light" panose="020F0302020204030204"/>
            </a:rPr>
            <a:t>Hudzia</a:t>
          </a:r>
          <a:r>
            <a:rPr lang="en-US" sz="1200">
              <a:latin typeface="Calibri Light" panose="020F0302020204030204"/>
            </a:rPr>
            <a:t>) (2006) </a:t>
          </a:r>
        </a:p>
      </dgm:t>
    </dgm:pt>
    <dgm:pt modelId="{82082BAD-A84C-4B3B-9FAB-3BEBD3E481FC}" type="parTrans" cxnId="{76BEBCA7-C4DC-4DC7-9613-0D0A2D33B6DF}">
      <dgm:prSet/>
      <dgm:spPr/>
      <dgm:t>
        <a:bodyPr/>
        <a:lstStyle/>
        <a:p>
          <a:endParaRPr lang="en-US"/>
        </a:p>
      </dgm:t>
    </dgm:pt>
    <dgm:pt modelId="{6334872D-48C5-429C-8767-7C218C1A0474}" type="sibTrans" cxnId="{76BEBCA7-C4DC-4DC7-9613-0D0A2D33B6DF}">
      <dgm:prSet/>
      <dgm:spPr/>
      <dgm:t>
        <a:bodyPr/>
        <a:lstStyle/>
        <a:p>
          <a:endParaRPr lang="en-US"/>
        </a:p>
      </dgm:t>
    </dgm:pt>
    <dgm:pt modelId="{6A4DBE6E-36F6-4ABB-BA2B-41508F254A5C}">
      <dgm:prSet phldrT="[Text]" phldr="0" custT="1"/>
      <dgm:spPr/>
      <dgm:t>
        <a:bodyPr/>
        <a:lstStyle/>
        <a:p>
          <a:pPr algn="l" rtl="0"/>
          <a:r>
            <a:rPr lang="en-US" sz="1200">
              <a:latin typeface="Calibri Light" panose="020F0302020204030204"/>
            </a:rPr>
            <a:t>Tree based P2P for heterogeneous clients </a:t>
          </a:r>
        </a:p>
        <a:p>
          <a:pPr algn="l" rtl="0"/>
          <a:r>
            <a:rPr lang="en-US" sz="1200">
              <a:latin typeface="Calibri Light" panose="020F0302020204030204"/>
            </a:rPr>
            <a:t>(Zheng, 2012)</a:t>
          </a:r>
        </a:p>
      </dgm:t>
    </dgm:pt>
    <dgm:pt modelId="{6B4DB7FC-4E84-477E-9E2A-85F09A637E1A}" type="parTrans" cxnId="{36267ED1-FDFC-47F5-B72A-EB9EA6F1BC07}">
      <dgm:prSet/>
      <dgm:spPr/>
      <dgm:t>
        <a:bodyPr/>
        <a:lstStyle/>
        <a:p>
          <a:endParaRPr lang="en-US"/>
        </a:p>
      </dgm:t>
    </dgm:pt>
    <dgm:pt modelId="{8DC35BD4-CFB0-4514-BEDF-93C606B8338F}" type="sibTrans" cxnId="{36267ED1-FDFC-47F5-B72A-EB9EA6F1BC07}">
      <dgm:prSet/>
      <dgm:spPr/>
      <dgm:t>
        <a:bodyPr/>
        <a:lstStyle/>
        <a:p>
          <a:endParaRPr lang="en-US"/>
        </a:p>
      </dgm:t>
    </dgm:pt>
    <dgm:pt modelId="{79201C2A-A7B4-4D23-BD50-1C16C99420BF}">
      <dgm:prSet phldrT="[Text]" phldr="0" custT="1"/>
      <dgm:spPr/>
      <dgm:t>
        <a:bodyPr/>
        <a:lstStyle/>
        <a:p>
          <a:pPr algn="l" rtl="0"/>
          <a:r>
            <a:rPr lang="en-US" sz="1200">
              <a:latin typeface="Calibri Light" panose="020F0302020204030204"/>
            </a:rPr>
            <a:t>Centralized Federated Learning Frameworks (Tensorflow Federated, 2019-)</a:t>
          </a:r>
        </a:p>
      </dgm:t>
    </dgm:pt>
    <dgm:pt modelId="{F6DC7334-61D4-467D-A15F-B6998F266780}" type="parTrans" cxnId="{7DAD6915-470F-4C04-84B6-123B195D707C}">
      <dgm:prSet/>
      <dgm:spPr/>
      <dgm:t>
        <a:bodyPr/>
        <a:lstStyle/>
        <a:p>
          <a:endParaRPr lang="en-US"/>
        </a:p>
      </dgm:t>
    </dgm:pt>
    <dgm:pt modelId="{B03C6628-270E-4AC1-8733-3D13E8171635}" type="sibTrans" cxnId="{7DAD6915-470F-4C04-84B6-123B195D707C}">
      <dgm:prSet/>
      <dgm:spPr/>
      <dgm:t>
        <a:bodyPr/>
        <a:lstStyle/>
        <a:p>
          <a:endParaRPr lang="en-US"/>
        </a:p>
      </dgm:t>
    </dgm:pt>
    <dgm:pt modelId="{4FFFACE3-8CE7-4F00-B87D-5F081D6BB675}">
      <dgm:prSet phldr="0" custT="1"/>
      <dgm:spPr/>
      <dgm:t>
        <a:bodyPr/>
        <a:lstStyle/>
        <a:p>
          <a:r>
            <a:rPr lang="en-US" sz="1200"/>
            <a:t>Heterogeneous devices (</a:t>
          </a:r>
          <a:r>
            <a:rPr lang="en-US" sz="1200" err="1"/>
            <a:t>Moshfit</a:t>
          </a:r>
          <a:r>
            <a:rPr lang="en-US" sz="1200"/>
            <a:t>, 2021-)</a:t>
          </a:r>
        </a:p>
      </dgm:t>
    </dgm:pt>
    <dgm:pt modelId="{AD79A602-A53C-43EC-B146-DE625A96DB55}" type="parTrans" cxnId="{ABFF142C-BACB-413F-8F24-CC92BB51220D}">
      <dgm:prSet/>
      <dgm:spPr/>
      <dgm:t>
        <a:bodyPr/>
        <a:lstStyle/>
        <a:p>
          <a:endParaRPr lang="en-US"/>
        </a:p>
      </dgm:t>
    </dgm:pt>
    <dgm:pt modelId="{7AF0D0D0-7D54-4611-BA07-7C8A64D195A6}" type="sibTrans" cxnId="{ABFF142C-BACB-413F-8F24-CC92BB51220D}">
      <dgm:prSet/>
      <dgm:spPr/>
      <dgm:t>
        <a:bodyPr/>
        <a:lstStyle/>
        <a:p>
          <a:endParaRPr lang="en-US"/>
        </a:p>
      </dgm:t>
    </dgm:pt>
    <dgm:pt modelId="{D0EF36AF-7DA3-49AF-B551-EC883FAFC853}" type="pres">
      <dgm:prSet presAssocID="{A0EEA098-4A1A-4192-9BC5-6574315B766F}" presName="Name0" presStyleCnt="0">
        <dgm:presLayoutVars>
          <dgm:dir/>
          <dgm:resizeHandles val="exact"/>
        </dgm:presLayoutVars>
      </dgm:prSet>
      <dgm:spPr/>
    </dgm:pt>
    <dgm:pt modelId="{604E2489-6F7F-4E15-A7DE-678515B8CC5B}" type="pres">
      <dgm:prSet presAssocID="{A0EEA098-4A1A-4192-9BC5-6574315B766F}" presName="arrow" presStyleLbl="bgShp" presStyleIdx="0" presStyleCnt="1" custLinFactNeighborY="-1718"/>
      <dgm:spPr/>
    </dgm:pt>
    <dgm:pt modelId="{3C1DDDB8-9227-449D-A421-8B1B5095B57D}" type="pres">
      <dgm:prSet presAssocID="{A0EEA098-4A1A-4192-9BC5-6574315B766F}" presName="points" presStyleCnt="0"/>
      <dgm:spPr/>
    </dgm:pt>
    <dgm:pt modelId="{4E979221-925C-46D4-842D-2D95604990D8}" type="pres">
      <dgm:prSet presAssocID="{3D9AE21B-A0BF-43D8-939A-5076E31860F6}" presName="compositeA" presStyleCnt="0"/>
      <dgm:spPr/>
    </dgm:pt>
    <dgm:pt modelId="{69AF4086-F0AA-414D-BFB8-37C6B7B6594C}" type="pres">
      <dgm:prSet presAssocID="{3D9AE21B-A0BF-43D8-939A-5076E31860F6}" presName="textA" presStyleLbl="revTx" presStyleIdx="0" presStyleCnt="8" custScaleX="144684">
        <dgm:presLayoutVars>
          <dgm:bulletEnabled val="1"/>
        </dgm:presLayoutVars>
      </dgm:prSet>
      <dgm:spPr/>
    </dgm:pt>
    <dgm:pt modelId="{8FE4AF7C-1741-4B04-B817-75B7EDCBFB7A}" type="pres">
      <dgm:prSet presAssocID="{3D9AE21B-A0BF-43D8-939A-5076E31860F6}" presName="circleA" presStyleLbl="node1" presStyleIdx="0" presStyleCnt="8"/>
      <dgm:spPr/>
    </dgm:pt>
    <dgm:pt modelId="{435D0A08-B9E2-431D-BF12-B8F4380BBCCD}" type="pres">
      <dgm:prSet presAssocID="{3D9AE21B-A0BF-43D8-939A-5076E31860F6}" presName="spaceA" presStyleCnt="0"/>
      <dgm:spPr/>
    </dgm:pt>
    <dgm:pt modelId="{C5ED8444-CC81-4666-AFD7-68716EB64AB7}" type="pres">
      <dgm:prSet presAssocID="{6334872D-48C5-429C-8767-7C218C1A0474}" presName="space" presStyleCnt="0"/>
      <dgm:spPr/>
    </dgm:pt>
    <dgm:pt modelId="{56B6E246-4B54-449F-9BDE-CC42B69ECEDD}" type="pres">
      <dgm:prSet presAssocID="{6A4DBE6E-36F6-4ABB-BA2B-41508F254A5C}" presName="compositeB" presStyleCnt="0"/>
      <dgm:spPr/>
    </dgm:pt>
    <dgm:pt modelId="{5FF00B52-B0C7-4762-AB0A-3C29F999F8E4}" type="pres">
      <dgm:prSet presAssocID="{6A4DBE6E-36F6-4ABB-BA2B-41508F254A5C}" presName="textB" presStyleLbl="revTx" presStyleIdx="1" presStyleCnt="8" custScaleX="195105">
        <dgm:presLayoutVars>
          <dgm:bulletEnabled val="1"/>
        </dgm:presLayoutVars>
      </dgm:prSet>
      <dgm:spPr/>
    </dgm:pt>
    <dgm:pt modelId="{2921AEBE-5286-4D21-9077-E6B6650C5BD6}" type="pres">
      <dgm:prSet presAssocID="{6A4DBE6E-36F6-4ABB-BA2B-41508F254A5C}" presName="circleB" presStyleLbl="node1" presStyleIdx="1" presStyleCnt="8"/>
      <dgm:spPr/>
    </dgm:pt>
    <dgm:pt modelId="{F4C57F11-6904-42E6-878E-5D5BC8E813F2}" type="pres">
      <dgm:prSet presAssocID="{6A4DBE6E-36F6-4ABB-BA2B-41508F254A5C}" presName="spaceB" presStyleCnt="0"/>
      <dgm:spPr/>
    </dgm:pt>
    <dgm:pt modelId="{9DF898B9-81D4-45CC-A6EB-B9BCF8386625}" type="pres">
      <dgm:prSet presAssocID="{8DC35BD4-CFB0-4514-BEDF-93C606B8338F}" presName="space" presStyleCnt="0"/>
      <dgm:spPr/>
    </dgm:pt>
    <dgm:pt modelId="{09071D0B-100C-47D8-B669-B10B9519C18E}" type="pres">
      <dgm:prSet presAssocID="{C0EFAA73-5507-4316-9BF4-53678884DF04}" presName="compositeA" presStyleCnt="0"/>
      <dgm:spPr/>
    </dgm:pt>
    <dgm:pt modelId="{DA91DD01-D528-42DA-A8A5-8C36B2CF4E09}" type="pres">
      <dgm:prSet presAssocID="{C0EFAA73-5507-4316-9BF4-53678884DF04}" presName="textA" presStyleLbl="revTx" presStyleIdx="2" presStyleCnt="8" custScaleX="187308">
        <dgm:presLayoutVars>
          <dgm:bulletEnabled val="1"/>
        </dgm:presLayoutVars>
      </dgm:prSet>
      <dgm:spPr/>
    </dgm:pt>
    <dgm:pt modelId="{04692ADB-3246-4805-8A4D-D846E9007527}" type="pres">
      <dgm:prSet presAssocID="{C0EFAA73-5507-4316-9BF4-53678884DF04}" presName="circleA" presStyleLbl="node1" presStyleIdx="2" presStyleCnt="8"/>
      <dgm:spPr/>
    </dgm:pt>
    <dgm:pt modelId="{11C8F7AE-415C-491D-8554-8E958A8C0CAD}" type="pres">
      <dgm:prSet presAssocID="{C0EFAA73-5507-4316-9BF4-53678884DF04}" presName="spaceA" presStyleCnt="0"/>
      <dgm:spPr/>
    </dgm:pt>
    <dgm:pt modelId="{C236FE9B-78C1-41F6-A7D2-6976B80FE6D7}" type="pres">
      <dgm:prSet presAssocID="{7368EDE7-F9C0-4D7F-8D3B-32EA6EEC984F}" presName="space" presStyleCnt="0"/>
      <dgm:spPr/>
    </dgm:pt>
    <dgm:pt modelId="{75C2BF36-5DAC-40B9-84E0-C2F526E74E0E}" type="pres">
      <dgm:prSet presAssocID="{7DD7BD27-C62D-4611-A876-0B4BDA18CE4F}" presName="compositeB" presStyleCnt="0"/>
      <dgm:spPr/>
    </dgm:pt>
    <dgm:pt modelId="{C921699A-A353-48C0-9A86-8B05B8B31884}" type="pres">
      <dgm:prSet presAssocID="{7DD7BD27-C62D-4611-A876-0B4BDA18CE4F}" presName="textB" presStyleLbl="revTx" presStyleIdx="3" presStyleCnt="8" custScaleX="221696">
        <dgm:presLayoutVars>
          <dgm:bulletEnabled val="1"/>
        </dgm:presLayoutVars>
      </dgm:prSet>
      <dgm:spPr/>
    </dgm:pt>
    <dgm:pt modelId="{E42199E0-CA4C-4C62-BCCF-C02860EEE3D2}" type="pres">
      <dgm:prSet presAssocID="{7DD7BD27-C62D-4611-A876-0B4BDA18CE4F}" presName="circleB" presStyleLbl="node1" presStyleIdx="3" presStyleCnt="8"/>
      <dgm:spPr/>
    </dgm:pt>
    <dgm:pt modelId="{59A1F2BE-9A8B-4068-BD1E-1F50D0652C6D}" type="pres">
      <dgm:prSet presAssocID="{7DD7BD27-C62D-4611-A876-0B4BDA18CE4F}" presName="spaceB" presStyleCnt="0"/>
      <dgm:spPr/>
    </dgm:pt>
    <dgm:pt modelId="{2CA1A275-48DF-46AD-963C-35ED532C346C}" type="pres">
      <dgm:prSet presAssocID="{94BF2CB7-B47D-4362-BDB3-2E5CB86CEDED}" presName="space" presStyleCnt="0"/>
      <dgm:spPr/>
    </dgm:pt>
    <dgm:pt modelId="{474A179E-E099-44BA-A7BC-47B0CA80B692}" type="pres">
      <dgm:prSet presAssocID="{79201C2A-A7B4-4D23-BD50-1C16C99420BF}" presName="compositeA" presStyleCnt="0"/>
      <dgm:spPr/>
    </dgm:pt>
    <dgm:pt modelId="{4E7A0DFA-30B9-4B45-AA36-7423081CB89F}" type="pres">
      <dgm:prSet presAssocID="{79201C2A-A7B4-4D23-BD50-1C16C99420BF}" presName="textA" presStyleLbl="revTx" presStyleIdx="4" presStyleCnt="8" custScaleX="173803">
        <dgm:presLayoutVars>
          <dgm:bulletEnabled val="1"/>
        </dgm:presLayoutVars>
      </dgm:prSet>
      <dgm:spPr/>
    </dgm:pt>
    <dgm:pt modelId="{145CD3A3-F1FA-4659-8864-81FEAA10B6E6}" type="pres">
      <dgm:prSet presAssocID="{79201C2A-A7B4-4D23-BD50-1C16C99420BF}" presName="circleA" presStyleLbl="node1" presStyleIdx="4" presStyleCnt="8"/>
      <dgm:spPr/>
    </dgm:pt>
    <dgm:pt modelId="{2A8E822A-98C4-462E-A64A-AEDDE87B4384}" type="pres">
      <dgm:prSet presAssocID="{79201C2A-A7B4-4D23-BD50-1C16C99420BF}" presName="spaceA" presStyleCnt="0"/>
      <dgm:spPr/>
    </dgm:pt>
    <dgm:pt modelId="{7C0D827E-DDD6-4F85-AA9A-3398124A6DF3}" type="pres">
      <dgm:prSet presAssocID="{B03C6628-270E-4AC1-8733-3D13E8171635}" presName="space" presStyleCnt="0"/>
      <dgm:spPr/>
    </dgm:pt>
    <dgm:pt modelId="{5DC3AE3C-57E1-4F78-BABD-6558F548C0F5}" type="pres">
      <dgm:prSet presAssocID="{F5117224-FAD1-4015-9A45-82C75A332773}" presName="compositeB" presStyleCnt="0"/>
      <dgm:spPr/>
    </dgm:pt>
    <dgm:pt modelId="{50EB4F0D-065E-48CE-AB0B-B9D72AB2D5D5}" type="pres">
      <dgm:prSet presAssocID="{F5117224-FAD1-4015-9A45-82C75A332773}" presName="textB" presStyleLbl="revTx" presStyleIdx="5" presStyleCnt="8" custScaleX="214067">
        <dgm:presLayoutVars>
          <dgm:bulletEnabled val="1"/>
        </dgm:presLayoutVars>
      </dgm:prSet>
      <dgm:spPr/>
    </dgm:pt>
    <dgm:pt modelId="{C8709F1F-260A-4A84-A9F2-9F7C46388F48}" type="pres">
      <dgm:prSet presAssocID="{F5117224-FAD1-4015-9A45-82C75A332773}" presName="circleB" presStyleLbl="node1" presStyleIdx="5" presStyleCnt="8"/>
      <dgm:spPr/>
    </dgm:pt>
    <dgm:pt modelId="{13035E9F-2770-4D24-8F8D-AEB17B53379D}" type="pres">
      <dgm:prSet presAssocID="{F5117224-FAD1-4015-9A45-82C75A332773}" presName="spaceB" presStyleCnt="0"/>
      <dgm:spPr/>
    </dgm:pt>
    <dgm:pt modelId="{930AE304-F438-4CCF-A50F-7E2616617572}" type="pres">
      <dgm:prSet presAssocID="{873AE899-C334-4CD8-A383-4C05573E9462}" presName="space" presStyleCnt="0"/>
      <dgm:spPr/>
    </dgm:pt>
    <dgm:pt modelId="{F8323C1C-9FF8-4263-A147-62F0BBA2CF65}" type="pres">
      <dgm:prSet presAssocID="{58835D00-CB5A-48E5-A333-540DD21297CA}" presName="compositeA" presStyleCnt="0"/>
      <dgm:spPr/>
    </dgm:pt>
    <dgm:pt modelId="{3995D113-492B-4F1F-B657-B4A2DB1DFB5F}" type="pres">
      <dgm:prSet presAssocID="{58835D00-CB5A-48E5-A333-540DD21297CA}" presName="textA" presStyleLbl="revTx" presStyleIdx="6" presStyleCnt="8" custScaleX="157419">
        <dgm:presLayoutVars>
          <dgm:bulletEnabled val="1"/>
        </dgm:presLayoutVars>
      </dgm:prSet>
      <dgm:spPr/>
    </dgm:pt>
    <dgm:pt modelId="{E14ED173-65EC-4ED9-8151-0222A1DC729C}" type="pres">
      <dgm:prSet presAssocID="{58835D00-CB5A-48E5-A333-540DD21297CA}" presName="circleA" presStyleLbl="node1" presStyleIdx="6" presStyleCnt="8"/>
      <dgm:spPr/>
    </dgm:pt>
    <dgm:pt modelId="{246CAFF7-B914-4E55-B9B7-8F904EAF3ACA}" type="pres">
      <dgm:prSet presAssocID="{58835D00-CB5A-48E5-A333-540DD21297CA}" presName="spaceA" presStyleCnt="0"/>
      <dgm:spPr/>
    </dgm:pt>
    <dgm:pt modelId="{50F81ABC-5898-489F-8FF3-F71B9C0CACA3}" type="pres">
      <dgm:prSet presAssocID="{646B2C56-DF8E-4833-BDC0-4281B48F2F3D}" presName="space" presStyleCnt="0"/>
      <dgm:spPr/>
    </dgm:pt>
    <dgm:pt modelId="{ABBEA1C8-B8D0-40D6-8587-D0D0F965ECB0}" type="pres">
      <dgm:prSet presAssocID="{4FFFACE3-8CE7-4F00-B87D-5F081D6BB675}" presName="compositeB" presStyleCnt="0"/>
      <dgm:spPr/>
    </dgm:pt>
    <dgm:pt modelId="{DE8FD2FB-AA74-4B2F-85AD-65D68081DDB5}" type="pres">
      <dgm:prSet presAssocID="{4FFFACE3-8CE7-4F00-B87D-5F081D6BB675}" presName="textB" presStyleLbl="revTx" presStyleIdx="7" presStyleCnt="8" custScaleX="148951">
        <dgm:presLayoutVars>
          <dgm:bulletEnabled val="1"/>
        </dgm:presLayoutVars>
      </dgm:prSet>
      <dgm:spPr/>
    </dgm:pt>
    <dgm:pt modelId="{A6A1DAF7-74F1-4072-9824-BA42E783B1C9}" type="pres">
      <dgm:prSet presAssocID="{4FFFACE3-8CE7-4F00-B87D-5F081D6BB675}" presName="circleB" presStyleLbl="node1" presStyleIdx="7" presStyleCnt="8"/>
      <dgm:spPr/>
    </dgm:pt>
    <dgm:pt modelId="{E9898AAD-1368-4A65-9C82-BB36EBC0FC6B}" type="pres">
      <dgm:prSet presAssocID="{4FFFACE3-8CE7-4F00-B87D-5F081D6BB675}" presName="spaceB" presStyleCnt="0"/>
      <dgm:spPr/>
    </dgm:pt>
  </dgm:ptLst>
  <dgm:cxnLst>
    <dgm:cxn modelId="{02451006-4DE5-4155-BCC3-DAB981587836}" type="presOf" srcId="{79201C2A-A7B4-4D23-BD50-1C16C99420BF}" destId="{4E7A0DFA-30B9-4B45-AA36-7423081CB89F}" srcOrd="0" destOrd="0" presId="urn:microsoft.com/office/officeart/2005/8/layout/hProcess11"/>
    <dgm:cxn modelId="{13BF8A10-2AE9-40A8-83D4-D048DF061E09}" type="presOf" srcId="{A0EEA098-4A1A-4192-9BC5-6574315B766F}" destId="{D0EF36AF-7DA3-49AF-B551-EC883FAFC853}" srcOrd="0" destOrd="0" presId="urn:microsoft.com/office/officeart/2005/8/layout/hProcess11"/>
    <dgm:cxn modelId="{7DAD6915-470F-4C04-84B6-123B195D707C}" srcId="{A0EEA098-4A1A-4192-9BC5-6574315B766F}" destId="{79201C2A-A7B4-4D23-BD50-1C16C99420BF}" srcOrd="4" destOrd="0" parTransId="{F6DC7334-61D4-467D-A15F-B6998F266780}" sibTransId="{B03C6628-270E-4AC1-8733-3D13E8171635}"/>
    <dgm:cxn modelId="{BF4F931B-CFB5-4E9C-92EE-98D82AA44A42}" srcId="{A0EEA098-4A1A-4192-9BC5-6574315B766F}" destId="{C0EFAA73-5507-4316-9BF4-53678884DF04}" srcOrd="2" destOrd="0" parTransId="{2E26E9C3-6F0E-4567-BD6B-65E5C36FF82D}" sibTransId="{7368EDE7-F9C0-4D7F-8D3B-32EA6EEC984F}"/>
    <dgm:cxn modelId="{ABFF142C-BACB-413F-8F24-CC92BB51220D}" srcId="{A0EEA098-4A1A-4192-9BC5-6574315B766F}" destId="{4FFFACE3-8CE7-4F00-B87D-5F081D6BB675}" srcOrd="7" destOrd="0" parTransId="{AD79A602-A53C-43EC-B146-DE625A96DB55}" sibTransId="{7AF0D0D0-7D54-4611-BA07-7C8A64D195A6}"/>
    <dgm:cxn modelId="{D2633331-DBEA-457F-968F-C270661B3520}" type="presOf" srcId="{F5117224-FAD1-4015-9A45-82C75A332773}" destId="{50EB4F0D-065E-48CE-AB0B-B9D72AB2D5D5}" srcOrd="0" destOrd="0" presId="urn:microsoft.com/office/officeart/2005/8/layout/hProcess11"/>
    <dgm:cxn modelId="{71ACCA33-CCAE-4DBB-AB94-DAFA496EF719}" type="presOf" srcId="{3D9AE21B-A0BF-43D8-939A-5076E31860F6}" destId="{69AF4086-F0AA-414D-BFB8-37C6B7B6594C}" srcOrd="0" destOrd="0" presId="urn:microsoft.com/office/officeart/2005/8/layout/hProcess11"/>
    <dgm:cxn modelId="{7D07A43B-527B-4D4F-8F89-6896CAC2287C}" srcId="{A0EEA098-4A1A-4192-9BC5-6574315B766F}" destId="{58835D00-CB5A-48E5-A333-540DD21297CA}" srcOrd="6" destOrd="0" parTransId="{ED890D00-2C28-495A-A47D-72CC147DE7A0}" sibTransId="{646B2C56-DF8E-4833-BDC0-4281B48F2F3D}"/>
    <dgm:cxn modelId="{A451A262-66DD-4201-A921-711D8B8A4B6C}" type="presOf" srcId="{C0EFAA73-5507-4316-9BF4-53678884DF04}" destId="{DA91DD01-D528-42DA-A8A5-8C36B2CF4E09}" srcOrd="0" destOrd="0" presId="urn:microsoft.com/office/officeart/2005/8/layout/hProcess11"/>
    <dgm:cxn modelId="{55126754-31FD-4722-8622-17B6D2998364}" type="presOf" srcId="{7DD7BD27-C62D-4611-A876-0B4BDA18CE4F}" destId="{C921699A-A353-48C0-9A86-8B05B8B31884}" srcOrd="0" destOrd="0" presId="urn:microsoft.com/office/officeart/2005/8/layout/hProcess11"/>
    <dgm:cxn modelId="{76BEBCA7-C4DC-4DC7-9613-0D0A2D33B6DF}" srcId="{A0EEA098-4A1A-4192-9BC5-6574315B766F}" destId="{3D9AE21B-A0BF-43D8-939A-5076E31860F6}" srcOrd="0" destOrd="0" parTransId="{82082BAD-A84C-4B3B-9FAB-3BEBD3E481FC}" sibTransId="{6334872D-48C5-429C-8767-7C218C1A0474}"/>
    <dgm:cxn modelId="{B11DD7B4-5A1E-4E31-BE23-D433A2680019}" type="presOf" srcId="{4FFFACE3-8CE7-4F00-B87D-5F081D6BB675}" destId="{DE8FD2FB-AA74-4B2F-85AD-65D68081DDB5}" srcOrd="0" destOrd="0" presId="urn:microsoft.com/office/officeart/2005/8/layout/hProcess11"/>
    <dgm:cxn modelId="{231F9CBF-BF51-4183-BC05-3FA8ED2B154D}" srcId="{A0EEA098-4A1A-4192-9BC5-6574315B766F}" destId="{F5117224-FAD1-4015-9A45-82C75A332773}" srcOrd="5" destOrd="0" parTransId="{862ABFFA-ABC3-4AAC-874C-76E3CA9358EF}" sibTransId="{873AE899-C334-4CD8-A383-4C05573E9462}"/>
    <dgm:cxn modelId="{36267ED1-FDFC-47F5-B72A-EB9EA6F1BC07}" srcId="{A0EEA098-4A1A-4192-9BC5-6574315B766F}" destId="{6A4DBE6E-36F6-4ABB-BA2B-41508F254A5C}" srcOrd="1" destOrd="0" parTransId="{6B4DB7FC-4E84-477E-9E2A-85F09A637E1A}" sibTransId="{8DC35BD4-CFB0-4514-BEDF-93C606B8338F}"/>
    <dgm:cxn modelId="{4EF9FED6-86FE-42EE-8D83-442B86EC1529}" type="presOf" srcId="{6A4DBE6E-36F6-4ABB-BA2B-41508F254A5C}" destId="{5FF00B52-B0C7-4762-AB0A-3C29F999F8E4}" srcOrd="0" destOrd="0" presId="urn:microsoft.com/office/officeart/2005/8/layout/hProcess11"/>
    <dgm:cxn modelId="{E5FC14D7-FDE7-40D8-A448-A86C30D70924}" type="presOf" srcId="{58835D00-CB5A-48E5-A333-540DD21297CA}" destId="{3995D113-492B-4F1F-B657-B4A2DB1DFB5F}" srcOrd="0" destOrd="0" presId="urn:microsoft.com/office/officeart/2005/8/layout/hProcess11"/>
    <dgm:cxn modelId="{6C667FE9-C766-4A13-B36A-5B5C37D510E5}" srcId="{A0EEA098-4A1A-4192-9BC5-6574315B766F}" destId="{7DD7BD27-C62D-4611-A876-0B4BDA18CE4F}" srcOrd="3" destOrd="0" parTransId="{2E43137C-C376-437B-B048-D8273A0E0B84}" sibTransId="{94BF2CB7-B47D-4362-BDB3-2E5CB86CEDED}"/>
    <dgm:cxn modelId="{9E45CD58-810F-4748-B8EF-3502921A1F94}" type="presParOf" srcId="{D0EF36AF-7DA3-49AF-B551-EC883FAFC853}" destId="{604E2489-6F7F-4E15-A7DE-678515B8CC5B}" srcOrd="0" destOrd="0" presId="urn:microsoft.com/office/officeart/2005/8/layout/hProcess11"/>
    <dgm:cxn modelId="{16927EBD-1014-4FCC-8103-395C1B4B5F80}" type="presParOf" srcId="{D0EF36AF-7DA3-49AF-B551-EC883FAFC853}" destId="{3C1DDDB8-9227-449D-A421-8B1B5095B57D}" srcOrd="1" destOrd="0" presId="urn:microsoft.com/office/officeart/2005/8/layout/hProcess11"/>
    <dgm:cxn modelId="{A6957AB7-8057-4646-8354-3DBC66F480AE}" type="presParOf" srcId="{3C1DDDB8-9227-449D-A421-8B1B5095B57D}" destId="{4E979221-925C-46D4-842D-2D95604990D8}" srcOrd="0" destOrd="0" presId="urn:microsoft.com/office/officeart/2005/8/layout/hProcess11"/>
    <dgm:cxn modelId="{6E172E36-DA24-43CD-B620-9435E772BBD9}" type="presParOf" srcId="{4E979221-925C-46D4-842D-2D95604990D8}" destId="{69AF4086-F0AA-414D-BFB8-37C6B7B6594C}" srcOrd="0" destOrd="0" presId="urn:microsoft.com/office/officeart/2005/8/layout/hProcess11"/>
    <dgm:cxn modelId="{79F5A8B5-3078-4A7B-8ECF-FC6FCF07A007}" type="presParOf" srcId="{4E979221-925C-46D4-842D-2D95604990D8}" destId="{8FE4AF7C-1741-4B04-B817-75B7EDCBFB7A}" srcOrd="1" destOrd="0" presId="urn:microsoft.com/office/officeart/2005/8/layout/hProcess11"/>
    <dgm:cxn modelId="{9A9F630A-1047-4975-805B-A50307171D2C}" type="presParOf" srcId="{4E979221-925C-46D4-842D-2D95604990D8}" destId="{435D0A08-B9E2-431D-BF12-B8F4380BBCCD}" srcOrd="2" destOrd="0" presId="urn:microsoft.com/office/officeart/2005/8/layout/hProcess11"/>
    <dgm:cxn modelId="{7812125A-9A9A-46BE-BBCB-2A780D5D2FB8}" type="presParOf" srcId="{3C1DDDB8-9227-449D-A421-8B1B5095B57D}" destId="{C5ED8444-CC81-4666-AFD7-68716EB64AB7}" srcOrd="1" destOrd="0" presId="urn:microsoft.com/office/officeart/2005/8/layout/hProcess11"/>
    <dgm:cxn modelId="{9A4F1D31-FA0B-4104-B9B9-7792F68A3107}" type="presParOf" srcId="{3C1DDDB8-9227-449D-A421-8B1B5095B57D}" destId="{56B6E246-4B54-449F-9BDE-CC42B69ECEDD}" srcOrd="2" destOrd="0" presId="urn:microsoft.com/office/officeart/2005/8/layout/hProcess11"/>
    <dgm:cxn modelId="{FF0FF302-0D6C-4AB2-94EA-0E4279824C15}" type="presParOf" srcId="{56B6E246-4B54-449F-9BDE-CC42B69ECEDD}" destId="{5FF00B52-B0C7-4762-AB0A-3C29F999F8E4}" srcOrd="0" destOrd="0" presId="urn:microsoft.com/office/officeart/2005/8/layout/hProcess11"/>
    <dgm:cxn modelId="{6764A71D-8731-4A06-8776-8A571351C6EF}" type="presParOf" srcId="{56B6E246-4B54-449F-9BDE-CC42B69ECEDD}" destId="{2921AEBE-5286-4D21-9077-E6B6650C5BD6}" srcOrd="1" destOrd="0" presId="urn:microsoft.com/office/officeart/2005/8/layout/hProcess11"/>
    <dgm:cxn modelId="{6FCA0CBD-B1C8-4BDC-B247-40F97EBC5AC6}" type="presParOf" srcId="{56B6E246-4B54-449F-9BDE-CC42B69ECEDD}" destId="{F4C57F11-6904-42E6-878E-5D5BC8E813F2}" srcOrd="2" destOrd="0" presId="urn:microsoft.com/office/officeart/2005/8/layout/hProcess11"/>
    <dgm:cxn modelId="{3D5AAB96-3284-4013-BF55-1B3E66721F1D}" type="presParOf" srcId="{3C1DDDB8-9227-449D-A421-8B1B5095B57D}" destId="{9DF898B9-81D4-45CC-A6EB-B9BCF8386625}" srcOrd="3" destOrd="0" presId="urn:microsoft.com/office/officeart/2005/8/layout/hProcess11"/>
    <dgm:cxn modelId="{32810E4E-CF80-4E4D-B4AA-995B6B21AA85}" type="presParOf" srcId="{3C1DDDB8-9227-449D-A421-8B1B5095B57D}" destId="{09071D0B-100C-47D8-B669-B10B9519C18E}" srcOrd="4" destOrd="0" presId="urn:microsoft.com/office/officeart/2005/8/layout/hProcess11"/>
    <dgm:cxn modelId="{652B01F0-3DBE-42EF-9EAD-759B7C76A628}" type="presParOf" srcId="{09071D0B-100C-47D8-B669-B10B9519C18E}" destId="{DA91DD01-D528-42DA-A8A5-8C36B2CF4E09}" srcOrd="0" destOrd="0" presId="urn:microsoft.com/office/officeart/2005/8/layout/hProcess11"/>
    <dgm:cxn modelId="{38C57EF7-4F17-4A88-867D-41A15F3CFB30}" type="presParOf" srcId="{09071D0B-100C-47D8-B669-B10B9519C18E}" destId="{04692ADB-3246-4805-8A4D-D846E9007527}" srcOrd="1" destOrd="0" presId="urn:microsoft.com/office/officeart/2005/8/layout/hProcess11"/>
    <dgm:cxn modelId="{B5241F21-FC87-4B47-97D8-5AB43288B76C}" type="presParOf" srcId="{09071D0B-100C-47D8-B669-B10B9519C18E}" destId="{11C8F7AE-415C-491D-8554-8E958A8C0CAD}" srcOrd="2" destOrd="0" presId="urn:microsoft.com/office/officeart/2005/8/layout/hProcess11"/>
    <dgm:cxn modelId="{B1466F9D-4B58-4F34-9111-9C86549FFC9C}" type="presParOf" srcId="{3C1DDDB8-9227-449D-A421-8B1B5095B57D}" destId="{C236FE9B-78C1-41F6-A7D2-6976B80FE6D7}" srcOrd="5" destOrd="0" presId="urn:microsoft.com/office/officeart/2005/8/layout/hProcess11"/>
    <dgm:cxn modelId="{C0418FBA-153F-4C86-93C6-C1999B52F338}" type="presParOf" srcId="{3C1DDDB8-9227-449D-A421-8B1B5095B57D}" destId="{75C2BF36-5DAC-40B9-84E0-C2F526E74E0E}" srcOrd="6" destOrd="0" presId="urn:microsoft.com/office/officeart/2005/8/layout/hProcess11"/>
    <dgm:cxn modelId="{34BA424A-078B-4BB8-914C-180F11BA9799}" type="presParOf" srcId="{75C2BF36-5DAC-40B9-84E0-C2F526E74E0E}" destId="{C921699A-A353-48C0-9A86-8B05B8B31884}" srcOrd="0" destOrd="0" presId="urn:microsoft.com/office/officeart/2005/8/layout/hProcess11"/>
    <dgm:cxn modelId="{77C183D6-1F39-4135-A1F8-5B4E95DBA51A}" type="presParOf" srcId="{75C2BF36-5DAC-40B9-84E0-C2F526E74E0E}" destId="{E42199E0-CA4C-4C62-BCCF-C02860EEE3D2}" srcOrd="1" destOrd="0" presId="urn:microsoft.com/office/officeart/2005/8/layout/hProcess11"/>
    <dgm:cxn modelId="{D8DD2046-00DF-4919-B485-5DF995593586}" type="presParOf" srcId="{75C2BF36-5DAC-40B9-84E0-C2F526E74E0E}" destId="{59A1F2BE-9A8B-4068-BD1E-1F50D0652C6D}" srcOrd="2" destOrd="0" presId="urn:microsoft.com/office/officeart/2005/8/layout/hProcess11"/>
    <dgm:cxn modelId="{1D067C24-6EA9-4573-8158-017D7F2D682F}" type="presParOf" srcId="{3C1DDDB8-9227-449D-A421-8B1B5095B57D}" destId="{2CA1A275-48DF-46AD-963C-35ED532C346C}" srcOrd="7" destOrd="0" presId="urn:microsoft.com/office/officeart/2005/8/layout/hProcess11"/>
    <dgm:cxn modelId="{BCE9BEE4-02CA-4B3E-A935-4D7E0AE5ACB3}" type="presParOf" srcId="{3C1DDDB8-9227-449D-A421-8B1B5095B57D}" destId="{474A179E-E099-44BA-A7BC-47B0CA80B692}" srcOrd="8" destOrd="0" presId="urn:microsoft.com/office/officeart/2005/8/layout/hProcess11"/>
    <dgm:cxn modelId="{4437D709-3E2A-4ED3-ABDA-C6407C52FB6A}" type="presParOf" srcId="{474A179E-E099-44BA-A7BC-47B0CA80B692}" destId="{4E7A0DFA-30B9-4B45-AA36-7423081CB89F}" srcOrd="0" destOrd="0" presId="urn:microsoft.com/office/officeart/2005/8/layout/hProcess11"/>
    <dgm:cxn modelId="{8A3283BA-9D43-48C5-9338-13324D81BB02}" type="presParOf" srcId="{474A179E-E099-44BA-A7BC-47B0CA80B692}" destId="{145CD3A3-F1FA-4659-8864-81FEAA10B6E6}" srcOrd="1" destOrd="0" presId="urn:microsoft.com/office/officeart/2005/8/layout/hProcess11"/>
    <dgm:cxn modelId="{526826A7-CF2B-4A26-BA7B-0AAB6BEF9A14}" type="presParOf" srcId="{474A179E-E099-44BA-A7BC-47B0CA80B692}" destId="{2A8E822A-98C4-462E-A64A-AEDDE87B4384}" srcOrd="2" destOrd="0" presId="urn:microsoft.com/office/officeart/2005/8/layout/hProcess11"/>
    <dgm:cxn modelId="{32B368DA-5B14-47A0-A6DF-86B9DD7AA3C1}" type="presParOf" srcId="{3C1DDDB8-9227-449D-A421-8B1B5095B57D}" destId="{7C0D827E-DDD6-4F85-AA9A-3398124A6DF3}" srcOrd="9" destOrd="0" presId="urn:microsoft.com/office/officeart/2005/8/layout/hProcess11"/>
    <dgm:cxn modelId="{51327EDB-5473-487E-8EF4-FC8CCC6A8A1A}" type="presParOf" srcId="{3C1DDDB8-9227-449D-A421-8B1B5095B57D}" destId="{5DC3AE3C-57E1-4F78-BABD-6558F548C0F5}" srcOrd="10" destOrd="0" presId="urn:microsoft.com/office/officeart/2005/8/layout/hProcess11"/>
    <dgm:cxn modelId="{491178C4-B506-440D-A26F-8B7FB98C76D1}" type="presParOf" srcId="{5DC3AE3C-57E1-4F78-BABD-6558F548C0F5}" destId="{50EB4F0D-065E-48CE-AB0B-B9D72AB2D5D5}" srcOrd="0" destOrd="0" presId="urn:microsoft.com/office/officeart/2005/8/layout/hProcess11"/>
    <dgm:cxn modelId="{2089B99A-8380-4D58-B772-3D1BCB28A5F3}" type="presParOf" srcId="{5DC3AE3C-57E1-4F78-BABD-6558F548C0F5}" destId="{C8709F1F-260A-4A84-A9F2-9F7C46388F48}" srcOrd="1" destOrd="0" presId="urn:microsoft.com/office/officeart/2005/8/layout/hProcess11"/>
    <dgm:cxn modelId="{5DBB0F87-E24B-4E2D-90E8-7E5082CE4224}" type="presParOf" srcId="{5DC3AE3C-57E1-4F78-BABD-6558F548C0F5}" destId="{13035E9F-2770-4D24-8F8D-AEB17B53379D}" srcOrd="2" destOrd="0" presId="urn:microsoft.com/office/officeart/2005/8/layout/hProcess11"/>
    <dgm:cxn modelId="{E487289E-93CD-424B-9D5C-6132D89FE4F0}" type="presParOf" srcId="{3C1DDDB8-9227-449D-A421-8B1B5095B57D}" destId="{930AE304-F438-4CCF-A50F-7E2616617572}" srcOrd="11" destOrd="0" presId="urn:microsoft.com/office/officeart/2005/8/layout/hProcess11"/>
    <dgm:cxn modelId="{09C2CC21-A7BF-4262-BAC8-CB854DAB8206}" type="presParOf" srcId="{3C1DDDB8-9227-449D-A421-8B1B5095B57D}" destId="{F8323C1C-9FF8-4263-A147-62F0BBA2CF65}" srcOrd="12" destOrd="0" presId="urn:microsoft.com/office/officeart/2005/8/layout/hProcess11"/>
    <dgm:cxn modelId="{925701A5-37EE-426F-9BBC-C3BFB990B22B}" type="presParOf" srcId="{F8323C1C-9FF8-4263-A147-62F0BBA2CF65}" destId="{3995D113-492B-4F1F-B657-B4A2DB1DFB5F}" srcOrd="0" destOrd="0" presId="urn:microsoft.com/office/officeart/2005/8/layout/hProcess11"/>
    <dgm:cxn modelId="{F7477133-93E0-4327-983A-77807CEC68CA}" type="presParOf" srcId="{F8323C1C-9FF8-4263-A147-62F0BBA2CF65}" destId="{E14ED173-65EC-4ED9-8151-0222A1DC729C}" srcOrd="1" destOrd="0" presId="urn:microsoft.com/office/officeart/2005/8/layout/hProcess11"/>
    <dgm:cxn modelId="{0091735C-FDAE-4473-BAC6-9F5B488E09CD}" type="presParOf" srcId="{F8323C1C-9FF8-4263-A147-62F0BBA2CF65}" destId="{246CAFF7-B914-4E55-B9B7-8F904EAF3ACA}" srcOrd="2" destOrd="0" presId="urn:microsoft.com/office/officeart/2005/8/layout/hProcess11"/>
    <dgm:cxn modelId="{46AB850F-EAD2-4B3D-BB1B-16E3B8DEF0C6}" type="presParOf" srcId="{3C1DDDB8-9227-449D-A421-8B1B5095B57D}" destId="{50F81ABC-5898-489F-8FF3-F71B9C0CACA3}" srcOrd="13" destOrd="0" presId="urn:microsoft.com/office/officeart/2005/8/layout/hProcess11"/>
    <dgm:cxn modelId="{B61E9566-A680-4A7A-A95A-BB8D0F6F8532}" type="presParOf" srcId="{3C1DDDB8-9227-449D-A421-8B1B5095B57D}" destId="{ABBEA1C8-B8D0-40D6-8587-D0D0F965ECB0}" srcOrd="14" destOrd="0" presId="urn:microsoft.com/office/officeart/2005/8/layout/hProcess11"/>
    <dgm:cxn modelId="{5A6D32B8-00E7-4ABF-BFB0-4060FC57654B}" type="presParOf" srcId="{ABBEA1C8-B8D0-40D6-8587-D0D0F965ECB0}" destId="{DE8FD2FB-AA74-4B2F-85AD-65D68081DDB5}" srcOrd="0" destOrd="0" presId="urn:microsoft.com/office/officeart/2005/8/layout/hProcess11"/>
    <dgm:cxn modelId="{463AFD41-B567-4A3F-BC3E-196D29763B53}" type="presParOf" srcId="{ABBEA1C8-B8D0-40D6-8587-D0D0F965ECB0}" destId="{A6A1DAF7-74F1-4072-9824-BA42E783B1C9}" srcOrd="1" destOrd="0" presId="urn:microsoft.com/office/officeart/2005/8/layout/hProcess11"/>
    <dgm:cxn modelId="{A55CFB09-1C29-45E3-8D1B-1BD8FF251CAB}" type="presParOf" srcId="{ABBEA1C8-B8D0-40D6-8587-D0D0F965ECB0}" destId="{E9898AAD-1368-4A65-9C82-BB36EBC0FC6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6BB414-0178-4E9F-91CE-F239BFF5EBC7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E0440A1-34E5-45C3-8684-F5B2147E4425}">
      <dgm:prSet/>
      <dgm:spPr/>
      <dgm:t>
        <a:bodyPr/>
        <a:lstStyle/>
        <a:p>
          <a:r>
            <a:rPr lang="en-US"/>
            <a:t>Design inherently fault tolerant </a:t>
          </a:r>
        </a:p>
      </dgm:t>
    </dgm:pt>
    <dgm:pt modelId="{010AE9FB-420C-48C5-B2A2-104DBF9D0945}" type="parTrans" cxnId="{623E98C7-E71D-470A-9F6F-A4F97B01624F}">
      <dgm:prSet/>
      <dgm:spPr/>
      <dgm:t>
        <a:bodyPr/>
        <a:lstStyle/>
        <a:p>
          <a:endParaRPr lang="en-US"/>
        </a:p>
      </dgm:t>
    </dgm:pt>
    <dgm:pt modelId="{4F6093E8-41BE-43F5-A8D3-C2B4C72EDA54}" type="sibTrans" cxnId="{623E98C7-E71D-470A-9F6F-A4F97B01624F}">
      <dgm:prSet/>
      <dgm:spPr/>
      <dgm:t>
        <a:bodyPr/>
        <a:lstStyle/>
        <a:p>
          <a:endParaRPr lang="en-US"/>
        </a:p>
      </dgm:t>
    </dgm:pt>
    <dgm:pt modelId="{C7289979-9518-406D-AE63-0D19D3B0D843}">
      <dgm:prSet/>
      <dgm:spPr/>
      <dgm:t>
        <a:bodyPr/>
        <a:lstStyle/>
        <a:p>
          <a:r>
            <a:rPr lang="en-US"/>
            <a:t>Clients join/leave often</a:t>
          </a:r>
        </a:p>
      </dgm:t>
    </dgm:pt>
    <dgm:pt modelId="{E31204BE-6025-45E3-9F6E-085574E30C4E}" type="parTrans" cxnId="{A86E7533-623C-46B8-8798-6EACBF61DC1B}">
      <dgm:prSet/>
      <dgm:spPr/>
      <dgm:t>
        <a:bodyPr/>
        <a:lstStyle/>
        <a:p>
          <a:endParaRPr lang="en-US"/>
        </a:p>
      </dgm:t>
    </dgm:pt>
    <dgm:pt modelId="{8E44BB7E-18EB-48D2-8243-4BFA8B303F49}" type="sibTrans" cxnId="{A86E7533-623C-46B8-8798-6EACBF61DC1B}">
      <dgm:prSet/>
      <dgm:spPr/>
      <dgm:t>
        <a:bodyPr/>
        <a:lstStyle/>
        <a:p>
          <a:endParaRPr lang="en-US"/>
        </a:p>
      </dgm:t>
    </dgm:pt>
    <dgm:pt modelId="{07484389-31FB-4488-AFA5-6261D074AC5A}">
      <dgm:prSet/>
      <dgm:spPr/>
      <dgm:t>
        <a:bodyPr/>
        <a:lstStyle/>
        <a:p>
          <a:r>
            <a:rPr lang="en-US"/>
            <a:t>Round-wise participants are free to rotate</a:t>
          </a:r>
        </a:p>
      </dgm:t>
    </dgm:pt>
    <dgm:pt modelId="{7AF8E839-FA58-4ACB-9CBA-7B20624E1187}" type="parTrans" cxnId="{EF2085CD-3215-4512-97C2-63AF468B1BE3}">
      <dgm:prSet/>
      <dgm:spPr/>
      <dgm:t>
        <a:bodyPr/>
        <a:lstStyle/>
        <a:p>
          <a:endParaRPr lang="en-US"/>
        </a:p>
      </dgm:t>
    </dgm:pt>
    <dgm:pt modelId="{6AA63976-4BFB-4518-B4B9-D6E13BD45E39}" type="sibTrans" cxnId="{EF2085CD-3215-4512-97C2-63AF468B1BE3}">
      <dgm:prSet/>
      <dgm:spPr/>
      <dgm:t>
        <a:bodyPr/>
        <a:lstStyle/>
        <a:p>
          <a:endParaRPr lang="en-US"/>
        </a:p>
      </dgm:t>
    </dgm:pt>
    <dgm:pt modelId="{054164EC-F916-4F4C-AB6E-285EA017A7E9}">
      <dgm:prSet/>
      <dgm:spPr/>
      <dgm:t>
        <a:bodyPr/>
        <a:lstStyle/>
        <a:p>
          <a:r>
            <a:rPr lang="en-US"/>
            <a:t>Minimal central server involvement</a:t>
          </a:r>
        </a:p>
      </dgm:t>
    </dgm:pt>
    <dgm:pt modelId="{FB47CC14-C0B1-4275-AC00-09CAC46E78F1}" type="parTrans" cxnId="{97242AE9-C9BE-42BA-B6B5-0F3F532B3D08}">
      <dgm:prSet/>
      <dgm:spPr/>
      <dgm:t>
        <a:bodyPr/>
        <a:lstStyle/>
        <a:p>
          <a:endParaRPr lang="en-US"/>
        </a:p>
      </dgm:t>
    </dgm:pt>
    <dgm:pt modelId="{1B5CB059-83E4-4593-9884-7CCC128ECA2C}" type="sibTrans" cxnId="{97242AE9-C9BE-42BA-B6B5-0F3F532B3D08}">
      <dgm:prSet/>
      <dgm:spPr/>
      <dgm:t>
        <a:bodyPr/>
        <a:lstStyle/>
        <a:p>
          <a:endParaRPr lang="en-US"/>
        </a:p>
      </dgm:t>
    </dgm:pt>
    <dgm:pt modelId="{505B5E97-1FC4-4B2E-84F5-27237B301E84}">
      <dgm:prSet/>
      <dgm:spPr/>
      <dgm:t>
        <a:bodyPr/>
        <a:lstStyle/>
        <a:p>
          <a:r>
            <a:rPr lang="en-US"/>
            <a:t>Central server can “prepare” clients and get out</a:t>
          </a:r>
        </a:p>
      </dgm:t>
    </dgm:pt>
    <dgm:pt modelId="{DD16182A-4F86-4D61-94A9-AD2F1C4DB947}" type="parTrans" cxnId="{BCA73870-34C3-4F7D-B612-5CB96A04815B}">
      <dgm:prSet/>
      <dgm:spPr/>
      <dgm:t>
        <a:bodyPr/>
        <a:lstStyle/>
        <a:p>
          <a:endParaRPr lang="en-US"/>
        </a:p>
      </dgm:t>
    </dgm:pt>
    <dgm:pt modelId="{CE31CB8A-108F-45AF-9F24-FCBBDD6DDFFD}" type="sibTrans" cxnId="{BCA73870-34C3-4F7D-B612-5CB96A04815B}">
      <dgm:prSet/>
      <dgm:spPr/>
      <dgm:t>
        <a:bodyPr/>
        <a:lstStyle/>
        <a:p>
          <a:endParaRPr lang="en-US"/>
        </a:p>
      </dgm:t>
    </dgm:pt>
    <dgm:pt modelId="{CBE6F7E1-8BC1-4796-ACEE-B488F9339F6A}">
      <dgm:prSet/>
      <dgm:spPr/>
      <dgm:t>
        <a:bodyPr/>
        <a:lstStyle/>
        <a:p>
          <a:r>
            <a:rPr lang="en-US"/>
            <a:t>Knowledge sharing between a small group of clients</a:t>
          </a:r>
        </a:p>
      </dgm:t>
    </dgm:pt>
    <dgm:pt modelId="{9642AA4D-08E5-4D4A-9D9D-661FC1C40996}" type="parTrans" cxnId="{BB0917FE-12C5-4075-9CA2-527918616885}">
      <dgm:prSet/>
      <dgm:spPr/>
      <dgm:t>
        <a:bodyPr/>
        <a:lstStyle/>
        <a:p>
          <a:endParaRPr lang="en-US"/>
        </a:p>
      </dgm:t>
    </dgm:pt>
    <dgm:pt modelId="{AB9655AD-BD8A-4BD3-AC9B-1E43F21C41B3}" type="sibTrans" cxnId="{BB0917FE-12C5-4075-9CA2-527918616885}">
      <dgm:prSet/>
      <dgm:spPr/>
      <dgm:t>
        <a:bodyPr/>
        <a:lstStyle/>
        <a:p>
          <a:endParaRPr lang="en-US"/>
        </a:p>
      </dgm:t>
    </dgm:pt>
    <dgm:pt modelId="{375C300E-6315-4E65-9D16-B19B703BFB97}">
      <dgm:prSet/>
      <dgm:spPr/>
      <dgm:t>
        <a:bodyPr/>
        <a:lstStyle/>
        <a:p>
          <a:r>
            <a:rPr lang="en-US"/>
            <a:t>Easy discovery and low configuration costs</a:t>
          </a:r>
        </a:p>
      </dgm:t>
    </dgm:pt>
    <dgm:pt modelId="{A14CDB8E-B781-4ABE-874F-67061ED6A0DE}" type="parTrans" cxnId="{C02F5906-B9E5-407F-8A76-975F273250B8}">
      <dgm:prSet/>
      <dgm:spPr/>
      <dgm:t>
        <a:bodyPr/>
        <a:lstStyle/>
        <a:p>
          <a:endParaRPr lang="en-US"/>
        </a:p>
      </dgm:t>
    </dgm:pt>
    <dgm:pt modelId="{5DD83326-9B3B-4FA7-B3B2-26C23AD0DC88}" type="sibTrans" cxnId="{C02F5906-B9E5-407F-8A76-975F273250B8}">
      <dgm:prSet/>
      <dgm:spPr/>
      <dgm:t>
        <a:bodyPr/>
        <a:lstStyle/>
        <a:p>
          <a:endParaRPr lang="en-US"/>
        </a:p>
      </dgm:t>
    </dgm:pt>
    <dgm:pt modelId="{39DEFC6B-B3EF-406E-9D07-99FDB6BA0D9A}">
      <dgm:prSet/>
      <dgm:spPr/>
      <dgm:t>
        <a:bodyPr/>
        <a:lstStyle/>
        <a:p>
          <a:r>
            <a:rPr lang="en-US"/>
            <a:t>Once part of the system, discovery handled by design</a:t>
          </a:r>
        </a:p>
      </dgm:t>
    </dgm:pt>
    <dgm:pt modelId="{84E367F4-5501-49FF-AF87-D1FBD6600E64}" type="parTrans" cxnId="{D6A3443B-15C3-4D9B-8E6D-DE96C54FF8F2}">
      <dgm:prSet/>
      <dgm:spPr/>
      <dgm:t>
        <a:bodyPr/>
        <a:lstStyle/>
        <a:p>
          <a:endParaRPr lang="en-US"/>
        </a:p>
      </dgm:t>
    </dgm:pt>
    <dgm:pt modelId="{12504ADB-00CB-4B55-92CB-C018DDB3E4D9}" type="sibTrans" cxnId="{D6A3443B-15C3-4D9B-8E6D-DE96C54FF8F2}">
      <dgm:prSet/>
      <dgm:spPr/>
      <dgm:t>
        <a:bodyPr/>
        <a:lstStyle/>
        <a:p>
          <a:endParaRPr lang="en-US"/>
        </a:p>
      </dgm:t>
    </dgm:pt>
    <dgm:pt modelId="{7CC425D2-9B19-427B-9D04-F9291FF74DAD}" type="pres">
      <dgm:prSet presAssocID="{5E6BB414-0178-4E9F-91CE-F239BFF5EBC7}" presName="linear" presStyleCnt="0">
        <dgm:presLayoutVars>
          <dgm:dir/>
          <dgm:animLvl val="lvl"/>
          <dgm:resizeHandles val="exact"/>
        </dgm:presLayoutVars>
      </dgm:prSet>
      <dgm:spPr/>
    </dgm:pt>
    <dgm:pt modelId="{4D915A62-1CA4-4FA0-B4D4-86D0DC1C767B}" type="pres">
      <dgm:prSet presAssocID="{3E0440A1-34E5-45C3-8684-F5B2147E4425}" presName="parentLin" presStyleCnt="0"/>
      <dgm:spPr/>
    </dgm:pt>
    <dgm:pt modelId="{92E596B2-C7AD-4DB0-87FD-F6A72BB34AB6}" type="pres">
      <dgm:prSet presAssocID="{3E0440A1-34E5-45C3-8684-F5B2147E4425}" presName="parentLeftMargin" presStyleLbl="node1" presStyleIdx="0" presStyleCnt="3"/>
      <dgm:spPr/>
    </dgm:pt>
    <dgm:pt modelId="{E31873CE-44DC-45CC-BA88-06845F0FFD15}" type="pres">
      <dgm:prSet presAssocID="{3E0440A1-34E5-45C3-8684-F5B2147E442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8F7D6DE-74D2-4CCE-9EC4-E91AC30A5DD1}" type="pres">
      <dgm:prSet presAssocID="{3E0440A1-34E5-45C3-8684-F5B2147E4425}" presName="negativeSpace" presStyleCnt="0"/>
      <dgm:spPr/>
    </dgm:pt>
    <dgm:pt modelId="{594CE3D4-2DDB-43C3-9550-E86A362A8F8C}" type="pres">
      <dgm:prSet presAssocID="{3E0440A1-34E5-45C3-8684-F5B2147E4425}" presName="childText" presStyleLbl="conFgAcc1" presStyleIdx="0" presStyleCnt="3">
        <dgm:presLayoutVars>
          <dgm:bulletEnabled val="1"/>
        </dgm:presLayoutVars>
      </dgm:prSet>
      <dgm:spPr/>
    </dgm:pt>
    <dgm:pt modelId="{E51B9522-0E3E-4103-8ADF-1D8A0196E511}" type="pres">
      <dgm:prSet presAssocID="{4F6093E8-41BE-43F5-A8D3-C2B4C72EDA54}" presName="spaceBetweenRectangles" presStyleCnt="0"/>
      <dgm:spPr/>
    </dgm:pt>
    <dgm:pt modelId="{022CDEF7-79ED-4271-87D5-4B2ABCE13B01}" type="pres">
      <dgm:prSet presAssocID="{054164EC-F916-4F4C-AB6E-285EA017A7E9}" presName="parentLin" presStyleCnt="0"/>
      <dgm:spPr/>
    </dgm:pt>
    <dgm:pt modelId="{965341BF-8245-478E-8CC8-B84BD024F9D1}" type="pres">
      <dgm:prSet presAssocID="{054164EC-F916-4F4C-AB6E-285EA017A7E9}" presName="parentLeftMargin" presStyleLbl="node1" presStyleIdx="0" presStyleCnt="3"/>
      <dgm:spPr/>
    </dgm:pt>
    <dgm:pt modelId="{0B57ED90-8EAF-4F62-B280-124E8333360F}" type="pres">
      <dgm:prSet presAssocID="{054164EC-F916-4F4C-AB6E-285EA017A7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AC9E8B-0318-421A-BAE8-9251FCEE788A}" type="pres">
      <dgm:prSet presAssocID="{054164EC-F916-4F4C-AB6E-285EA017A7E9}" presName="negativeSpace" presStyleCnt="0"/>
      <dgm:spPr/>
    </dgm:pt>
    <dgm:pt modelId="{A7843C4C-06AB-42C1-A4CB-EA90ED7BC491}" type="pres">
      <dgm:prSet presAssocID="{054164EC-F916-4F4C-AB6E-285EA017A7E9}" presName="childText" presStyleLbl="conFgAcc1" presStyleIdx="1" presStyleCnt="3">
        <dgm:presLayoutVars>
          <dgm:bulletEnabled val="1"/>
        </dgm:presLayoutVars>
      </dgm:prSet>
      <dgm:spPr/>
    </dgm:pt>
    <dgm:pt modelId="{D881B611-6881-4447-86B8-50390532FA62}" type="pres">
      <dgm:prSet presAssocID="{1B5CB059-83E4-4593-9884-7CCC128ECA2C}" presName="spaceBetweenRectangles" presStyleCnt="0"/>
      <dgm:spPr/>
    </dgm:pt>
    <dgm:pt modelId="{66037E37-73E3-4CDF-A8A6-56EDBD7CEDFE}" type="pres">
      <dgm:prSet presAssocID="{375C300E-6315-4E65-9D16-B19B703BFB97}" presName="parentLin" presStyleCnt="0"/>
      <dgm:spPr/>
    </dgm:pt>
    <dgm:pt modelId="{FF2C6EAB-33AF-4E07-B9F8-52C58F4F7670}" type="pres">
      <dgm:prSet presAssocID="{375C300E-6315-4E65-9D16-B19B703BFB97}" presName="parentLeftMargin" presStyleLbl="node1" presStyleIdx="1" presStyleCnt="3"/>
      <dgm:spPr/>
    </dgm:pt>
    <dgm:pt modelId="{A65D2C53-00FB-4AA0-AD91-3A0895C098EB}" type="pres">
      <dgm:prSet presAssocID="{375C300E-6315-4E65-9D16-B19B703BFB9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BC7FA0A-3E45-484E-91A0-0E9C6930EE52}" type="pres">
      <dgm:prSet presAssocID="{375C300E-6315-4E65-9D16-B19B703BFB97}" presName="negativeSpace" presStyleCnt="0"/>
      <dgm:spPr/>
    </dgm:pt>
    <dgm:pt modelId="{ABABE121-040D-4657-AD49-3DA779FE161C}" type="pres">
      <dgm:prSet presAssocID="{375C300E-6315-4E65-9D16-B19B703BFB9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02F5906-B9E5-407F-8A76-975F273250B8}" srcId="{5E6BB414-0178-4E9F-91CE-F239BFF5EBC7}" destId="{375C300E-6315-4E65-9D16-B19B703BFB97}" srcOrd="2" destOrd="0" parTransId="{A14CDB8E-B781-4ABE-874F-67061ED6A0DE}" sibTransId="{5DD83326-9B3B-4FA7-B3B2-26C23AD0DC88}"/>
    <dgm:cxn modelId="{A86E7533-623C-46B8-8798-6EACBF61DC1B}" srcId="{3E0440A1-34E5-45C3-8684-F5B2147E4425}" destId="{C7289979-9518-406D-AE63-0D19D3B0D843}" srcOrd="0" destOrd="0" parTransId="{E31204BE-6025-45E3-9F6E-085574E30C4E}" sibTransId="{8E44BB7E-18EB-48D2-8243-4BFA8B303F49}"/>
    <dgm:cxn modelId="{D6A3443B-15C3-4D9B-8E6D-DE96C54FF8F2}" srcId="{375C300E-6315-4E65-9D16-B19B703BFB97}" destId="{39DEFC6B-B3EF-406E-9D07-99FDB6BA0D9A}" srcOrd="0" destOrd="0" parTransId="{84E367F4-5501-49FF-AF87-D1FBD6600E64}" sibTransId="{12504ADB-00CB-4B55-92CB-C018DDB3E4D9}"/>
    <dgm:cxn modelId="{12E2EF3C-CA23-4D42-89B7-153D6A364CB5}" type="presOf" srcId="{07484389-31FB-4488-AFA5-6261D074AC5A}" destId="{594CE3D4-2DDB-43C3-9550-E86A362A8F8C}" srcOrd="0" destOrd="1" presId="urn:microsoft.com/office/officeart/2005/8/layout/list1"/>
    <dgm:cxn modelId="{5883463F-4609-4895-85BC-BE286CEE7834}" type="presOf" srcId="{39DEFC6B-B3EF-406E-9D07-99FDB6BA0D9A}" destId="{ABABE121-040D-4657-AD49-3DA779FE161C}" srcOrd="0" destOrd="0" presId="urn:microsoft.com/office/officeart/2005/8/layout/list1"/>
    <dgm:cxn modelId="{BCA73870-34C3-4F7D-B612-5CB96A04815B}" srcId="{054164EC-F916-4F4C-AB6E-285EA017A7E9}" destId="{505B5E97-1FC4-4B2E-84F5-27237B301E84}" srcOrd="0" destOrd="0" parTransId="{DD16182A-4F86-4D61-94A9-AD2F1C4DB947}" sibTransId="{CE31CB8A-108F-45AF-9F24-FCBBDD6DDFFD}"/>
    <dgm:cxn modelId="{474A427A-24A1-4EC2-A192-D76C0893FD47}" type="presOf" srcId="{054164EC-F916-4F4C-AB6E-285EA017A7E9}" destId="{0B57ED90-8EAF-4F62-B280-124E8333360F}" srcOrd="1" destOrd="0" presId="urn:microsoft.com/office/officeart/2005/8/layout/list1"/>
    <dgm:cxn modelId="{E1ED8D92-D6D9-4E2F-8041-BBB702486BDF}" type="presOf" srcId="{054164EC-F916-4F4C-AB6E-285EA017A7E9}" destId="{965341BF-8245-478E-8CC8-B84BD024F9D1}" srcOrd="0" destOrd="0" presId="urn:microsoft.com/office/officeart/2005/8/layout/list1"/>
    <dgm:cxn modelId="{170C8D96-C320-4934-AAC5-6A9991BEBCF7}" type="presOf" srcId="{CBE6F7E1-8BC1-4796-ACEE-B488F9339F6A}" destId="{A7843C4C-06AB-42C1-A4CB-EA90ED7BC491}" srcOrd="0" destOrd="1" presId="urn:microsoft.com/office/officeart/2005/8/layout/list1"/>
    <dgm:cxn modelId="{5E5CAC9B-1DF2-4C20-A706-46D7A87119DE}" type="presOf" srcId="{505B5E97-1FC4-4B2E-84F5-27237B301E84}" destId="{A7843C4C-06AB-42C1-A4CB-EA90ED7BC491}" srcOrd="0" destOrd="0" presId="urn:microsoft.com/office/officeart/2005/8/layout/list1"/>
    <dgm:cxn modelId="{7CC8B4A1-0106-4B6D-B2F7-63F5249EE8E2}" type="presOf" srcId="{3E0440A1-34E5-45C3-8684-F5B2147E4425}" destId="{92E596B2-C7AD-4DB0-87FD-F6A72BB34AB6}" srcOrd="0" destOrd="0" presId="urn:microsoft.com/office/officeart/2005/8/layout/list1"/>
    <dgm:cxn modelId="{545935A9-8173-44A8-A3F4-B28ED0E7E259}" type="presOf" srcId="{5E6BB414-0178-4E9F-91CE-F239BFF5EBC7}" destId="{7CC425D2-9B19-427B-9D04-F9291FF74DAD}" srcOrd="0" destOrd="0" presId="urn:microsoft.com/office/officeart/2005/8/layout/list1"/>
    <dgm:cxn modelId="{E665AFAA-E94C-406F-BE23-2B48C8EBC9CE}" type="presOf" srcId="{375C300E-6315-4E65-9D16-B19B703BFB97}" destId="{A65D2C53-00FB-4AA0-AD91-3A0895C098EB}" srcOrd="1" destOrd="0" presId="urn:microsoft.com/office/officeart/2005/8/layout/list1"/>
    <dgm:cxn modelId="{623E98C7-E71D-470A-9F6F-A4F97B01624F}" srcId="{5E6BB414-0178-4E9F-91CE-F239BFF5EBC7}" destId="{3E0440A1-34E5-45C3-8684-F5B2147E4425}" srcOrd="0" destOrd="0" parTransId="{010AE9FB-420C-48C5-B2A2-104DBF9D0945}" sibTransId="{4F6093E8-41BE-43F5-A8D3-C2B4C72EDA54}"/>
    <dgm:cxn modelId="{EF2085CD-3215-4512-97C2-63AF468B1BE3}" srcId="{3E0440A1-34E5-45C3-8684-F5B2147E4425}" destId="{07484389-31FB-4488-AFA5-6261D074AC5A}" srcOrd="1" destOrd="0" parTransId="{7AF8E839-FA58-4ACB-9CBA-7B20624E1187}" sibTransId="{6AA63976-4BFB-4518-B4B9-D6E13BD45E39}"/>
    <dgm:cxn modelId="{58AAEDD3-ED20-4B54-94E1-4E4FDEC10209}" type="presOf" srcId="{C7289979-9518-406D-AE63-0D19D3B0D843}" destId="{594CE3D4-2DDB-43C3-9550-E86A362A8F8C}" srcOrd="0" destOrd="0" presId="urn:microsoft.com/office/officeart/2005/8/layout/list1"/>
    <dgm:cxn modelId="{15942CD4-2AD4-4CEA-BBCA-6683870C50A3}" type="presOf" srcId="{3E0440A1-34E5-45C3-8684-F5B2147E4425}" destId="{E31873CE-44DC-45CC-BA88-06845F0FFD15}" srcOrd="1" destOrd="0" presId="urn:microsoft.com/office/officeart/2005/8/layout/list1"/>
    <dgm:cxn modelId="{97242AE9-C9BE-42BA-B6B5-0F3F532B3D08}" srcId="{5E6BB414-0178-4E9F-91CE-F239BFF5EBC7}" destId="{054164EC-F916-4F4C-AB6E-285EA017A7E9}" srcOrd="1" destOrd="0" parTransId="{FB47CC14-C0B1-4275-AC00-09CAC46E78F1}" sibTransId="{1B5CB059-83E4-4593-9884-7CCC128ECA2C}"/>
    <dgm:cxn modelId="{743D51EA-4299-44FB-A051-F7B0BA6A1302}" type="presOf" srcId="{375C300E-6315-4E65-9D16-B19B703BFB97}" destId="{FF2C6EAB-33AF-4E07-B9F8-52C58F4F7670}" srcOrd="0" destOrd="0" presId="urn:microsoft.com/office/officeart/2005/8/layout/list1"/>
    <dgm:cxn modelId="{BB0917FE-12C5-4075-9CA2-527918616885}" srcId="{054164EC-F916-4F4C-AB6E-285EA017A7E9}" destId="{CBE6F7E1-8BC1-4796-ACEE-B488F9339F6A}" srcOrd="1" destOrd="0" parTransId="{9642AA4D-08E5-4D4A-9D9D-661FC1C40996}" sibTransId="{AB9655AD-BD8A-4BD3-AC9B-1E43F21C41B3}"/>
    <dgm:cxn modelId="{5C4182A1-3841-4A72-9B4D-67E4C6586ABA}" type="presParOf" srcId="{7CC425D2-9B19-427B-9D04-F9291FF74DAD}" destId="{4D915A62-1CA4-4FA0-B4D4-86D0DC1C767B}" srcOrd="0" destOrd="0" presId="urn:microsoft.com/office/officeart/2005/8/layout/list1"/>
    <dgm:cxn modelId="{30D909D1-D3A6-40AF-8AED-15F78CEC2350}" type="presParOf" srcId="{4D915A62-1CA4-4FA0-B4D4-86D0DC1C767B}" destId="{92E596B2-C7AD-4DB0-87FD-F6A72BB34AB6}" srcOrd="0" destOrd="0" presId="urn:microsoft.com/office/officeart/2005/8/layout/list1"/>
    <dgm:cxn modelId="{4DE09BB9-658A-446C-B1AD-57FD86E69BA7}" type="presParOf" srcId="{4D915A62-1CA4-4FA0-B4D4-86D0DC1C767B}" destId="{E31873CE-44DC-45CC-BA88-06845F0FFD15}" srcOrd="1" destOrd="0" presId="urn:microsoft.com/office/officeart/2005/8/layout/list1"/>
    <dgm:cxn modelId="{EA491F1C-A11E-49A2-B063-564B2B590AA4}" type="presParOf" srcId="{7CC425D2-9B19-427B-9D04-F9291FF74DAD}" destId="{18F7D6DE-74D2-4CCE-9EC4-E91AC30A5DD1}" srcOrd="1" destOrd="0" presId="urn:microsoft.com/office/officeart/2005/8/layout/list1"/>
    <dgm:cxn modelId="{1509353B-9C64-43E7-88E0-81637D619327}" type="presParOf" srcId="{7CC425D2-9B19-427B-9D04-F9291FF74DAD}" destId="{594CE3D4-2DDB-43C3-9550-E86A362A8F8C}" srcOrd="2" destOrd="0" presId="urn:microsoft.com/office/officeart/2005/8/layout/list1"/>
    <dgm:cxn modelId="{A0FE7BB6-039E-4141-8D30-6AD5595134B5}" type="presParOf" srcId="{7CC425D2-9B19-427B-9D04-F9291FF74DAD}" destId="{E51B9522-0E3E-4103-8ADF-1D8A0196E511}" srcOrd="3" destOrd="0" presId="urn:microsoft.com/office/officeart/2005/8/layout/list1"/>
    <dgm:cxn modelId="{1EA9D1DE-2849-4A64-AAE3-2BF814CEA083}" type="presParOf" srcId="{7CC425D2-9B19-427B-9D04-F9291FF74DAD}" destId="{022CDEF7-79ED-4271-87D5-4B2ABCE13B01}" srcOrd="4" destOrd="0" presId="urn:microsoft.com/office/officeart/2005/8/layout/list1"/>
    <dgm:cxn modelId="{6B67A22D-F67B-4718-8306-5EC147842352}" type="presParOf" srcId="{022CDEF7-79ED-4271-87D5-4B2ABCE13B01}" destId="{965341BF-8245-478E-8CC8-B84BD024F9D1}" srcOrd="0" destOrd="0" presId="urn:microsoft.com/office/officeart/2005/8/layout/list1"/>
    <dgm:cxn modelId="{F70948AA-A824-49DE-A86F-57353EB5FB07}" type="presParOf" srcId="{022CDEF7-79ED-4271-87D5-4B2ABCE13B01}" destId="{0B57ED90-8EAF-4F62-B280-124E8333360F}" srcOrd="1" destOrd="0" presId="urn:microsoft.com/office/officeart/2005/8/layout/list1"/>
    <dgm:cxn modelId="{0F321B52-D7F6-4CFD-AAA0-4B806162F458}" type="presParOf" srcId="{7CC425D2-9B19-427B-9D04-F9291FF74DAD}" destId="{EBAC9E8B-0318-421A-BAE8-9251FCEE788A}" srcOrd="5" destOrd="0" presId="urn:microsoft.com/office/officeart/2005/8/layout/list1"/>
    <dgm:cxn modelId="{76A9FB9D-23B6-432F-AA4C-9F30051BA951}" type="presParOf" srcId="{7CC425D2-9B19-427B-9D04-F9291FF74DAD}" destId="{A7843C4C-06AB-42C1-A4CB-EA90ED7BC491}" srcOrd="6" destOrd="0" presId="urn:microsoft.com/office/officeart/2005/8/layout/list1"/>
    <dgm:cxn modelId="{2A695687-3A32-446F-B6F9-5AAE80D53703}" type="presParOf" srcId="{7CC425D2-9B19-427B-9D04-F9291FF74DAD}" destId="{D881B611-6881-4447-86B8-50390532FA62}" srcOrd="7" destOrd="0" presId="urn:microsoft.com/office/officeart/2005/8/layout/list1"/>
    <dgm:cxn modelId="{DF1CB3AD-89E6-40FE-8B91-2344F950A4D9}" type="presParOf" srcId="{7CC425D2-9B19-427B-9D04-F9291FF74DAD}" destId="{66037E37-73E3-4CDF-A8A6-56EDBD7CEDFE}" srcOrd="8" destOrd="0" presId="urn:microsoft.com/office/officeart/2005/8/layout/list1"/>
    <dgm:cxn modelId="{8E17902D-17BF-4E13-AFC5-CDC294CB87F6}" type="presParOf" srcId="{66037E37-73E3-4CDF-A8A6-56EDBD7CEDFE}" destId="{FF2C6EAB-33AF-4E07-B9F8-52C58F4F7670}" srcOrd="0" destOrd="0" presId="urn:microsoft.com/office/officeart/2005/8/layout/list1"/>
    <dgm:cxn modelId="{0801239E-6499-4EC4-9194-DB325AADBA6E}" type="presParOf" srcId="{66037E37-73E3-4CDF-A8A6-56EDBD7CEDFE}" destId="{A65D2C53-00FB-4AA0-AD91-3A0895C098EB}" srcOrd="1" destOrd="0" presId="urn:microsoft.com/office/officeart/2005/8/layout/list1"/>
    <dgm:cxn modelId="{CC7539F9-35E1-49D5-9188-0DF5909F615B}" type="presParOf" srcId="{7CC425D2-9B19-427B-9D04-F9291FF74DAD}" destId="{9BC7FA0A-3E45-484E-91A0-0E9C6930EE52}" srcOrd="9" destOrd="0" presId="urn:microsoft.com/office/officeart/2005/8/layout/list1"/>
    <dgm:cxn modelId="{F8DAB2CB-80F5-4715-A174-64BA8AAC1742}" type="presParOf" srcId="{7CC425D2-9B19-427B-9D04-F9291FF74DAD}" destId="{ABABE121-040D-4657-AD49-3DA779FE161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8A9092-6091-40DC-8502-496BFA2218A8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326B2DB5-4EC4-4E38-9E89-EB9216829260}">
      <dgm:prSet/>
      <dgm:spPr/>
      <dgm:t>
        <a:bodyPr/>
        <a:lstStyle/>
        <a:p>
          <a:r>
            <a:rPr lang="en-US"/>
            <a:t>Limiting client load</a:t>
          </a:r>
        </a:p>
      </dgm:t>
    </dgm:pt>
    <dgm:pt modelId="{ADE5AE02-4780-49E8-95DA-F963591FD311}" type="parTrans" cxnId="{696D504C-7952-4B0B-A565-8FBCD7FF4C61}">
      <dgm:prSet/>
      <dgm:spPr/>
      <dgm:t>
        <a:bodyPr/>
        <a:lstStyle/>
        <a:p>
          <a:endParaRPr lang="en-US"/>
        </a:p>
      </dgm:t>
    </dgm:pt>
    <dgm:pt modelId="{BC9DDF4C-B3BB-4D9B-8764-02D8F868A749}" type="sibTrans" cxnId="{696D504C-7952-4B0B-A565-8FBCD7FF4C61}">
      <dgm:prSet/>
      <dgm:spPr/>
      <dgm:t>
        <a:bodyPr/>
        <a:lstStyle/>
        <a:p>
          <a:endParaRPr lang="en-US"/>
        </a:p>
      </dgm:t>
    </dgm:pt>
    <dgm:pt modelId="{3509DE38-252E-4E01-A6EF-796464B559B2}">
      <dgm:prSet/>
      <dgm:spPr/>
      <dgm:t>
        <a:bodyPr/>
        <a:lstStyle/>
        <a:p>
          <a:r>
            <a:rPr lang="en-US"/>
            <a:t>Future use case: Cell Phones</a:t>
          </a:r>
        </a:p>
      </dgm:t>
    </dgm:pt>
    <dgm:pt modelId="{D12D18B9-1DDC-4EEF-90CF-0A62DA6A9A88}" type="parTrans" cxnId="{79C5F326-F816-4F8C-853A-90E93BF2905D}">
      <dgm:prSet/>
      <dgm:spPr/>
      <dgm:t>
        <a:bodyPr/>
        <a:lstStyle/>
        <a:p>
          <a:endParaRPr lang="en-US"/>
        </a:p>
      </dgm:t>
    </dgm:pt>
    <dgm:pt modelId="{47C7902B-AD5B-4808-AA2A-042A0D9B5793}" type="sibTrans" cxnId="{79C5F326-F816-4F8C-853A-90E93BF2905D}">
      <dgm:prSet/>
      <dgm:spPr/>
      <dgm:t>
        <a:bodyPr/>
        <a:lstStyle/>
        <a:p>
          <a:endParaRPr lang="en-US"/>
        </a:p>
      </dgm:t>
    </dgm:pt>
    <dgm:pt modelId="{F23D9BA3-508B-45CC-B552-561D5E5E734E}">
      <dgm:prSet/>
      <dgm:spPr/>
      <dgm:t>
        <a:bodyPr/>
        <a:lstStyle/>
        <a:p>
          <a:r>
            <a:rPr lang="en-US"/>
            <a:t>Distributed power consumption across devices </a:t>
          </a:r>
        </a:p>
      </dgm:t>
    </dgm:pt>
    <dgm:pt modelId="{3E0CE2F8-DE88-4A11-962A-6C732922DF32}" type="parTrans" cxnId="{ADF8E868-27CA-4DE2-AF50-2C730BA40B46}">
      <dgm:prSet/>
      <dgm:spPr/>
      <dgm:t>
        <a:bodyPr/>
        <a:lstStyle/>
        <a:p>
          <a:endParaRPr lang="en-US"/>
        </a:p>
      </dgm:t>
    </dgm:pt>
    <dgm:pt modelId="{581AA6AC-9136-4613-82C1-9D3FA400F0C6}" type="sibTrans" cxnId="{ADF8E868-27CA-4DE2-AF50-2C730BA40B46}">
      <dgm:prSet/>
      <dgm:spPr/>
      <dgm:t>
        <a:bodyPr/>
        <a:lstStyle/>
        <a:p>
          <a:endParaRPr lang="en-US"/>
        </a:p>
      </dgm:t>
    </dgm:pt>
    <dgm:pt modelId="{D1854A60-6CF2-4F73-B79A-1B68BDD02698}">
      <dgm:prSet/>
      <dgm:spPr/>
      <dgm:t>
        <a:bodyPr/>
        <a:lstStyle/>
        <a:p>
          <a:r>
            <a:rPr lang="en-US"/>
            <a:t>Network bandwidth is highly limiting</a:t>
          </a:r>
        </a:p>
      </dgm:t>
    </dgm:pt>
    <dgm:pt modelId="{4A1454D5-552B-48CF-97A8-D9339E84A3D0}" type="parTrans" cxnId="{32CD80DF-6834-4603-B068-8BA00CF2E670}">
      <dgm:prSet/>
      <dgm:spPr/>
      <dgm:t>
        <a:bodyPr/>
        <a:lstStyle/>
        <a:p>
          <a:endParaRPr lang="en-US"/>
        </a:p>
      </dgm:t>
    </dgm:pt>
    <dgm:pt modelId="{95E56B37-0B18-466E-B553-5BF6707638E2}" type="sibTrans" cxnId="{32CD80DF-6834-4603-B068-8BA00CF2E670}">
      <dgm:prSet/>
      <dgm:spPr/>
      <dgm:t>
        <a:bodyPr/>
        <a:lstStyle/>
        <a:p>
          <a:endParaRPr lang="en-US"/>
        </a:p>
      </dgm:t>
    </dgm:pt>
    <dgm:pt modelId="{21E71B87-4C78-428D-A139-8B9F88EE9F6D}">
      <dgm:prSet/>
      <dgm:spPr/>
      <dgm:t>
        <a:bodyPr/>
        <a:lstStyle/>
        <a:p>
          <a:r>
            <a:rPr lang="en-US"/>
            <a:t>Highly scalable</a:t>
          </a:r>
        </a:p>
      </dgm:t>
    </dgm:pt>
    <dgm:pt modelId="{0807C287-3606-4F8D-B1E4-64D28FD01BD4}" type="parTrans" cxnId="{7D4E00FC-29B0-486A-B615-4E155797FBD8}">
      <dgm:prSet/>
      <dgm:spPr/>
      <dgm:t>
        <a:bodyPr/>
        <a:lstStyle/>
        <a:p>
          <a:endParaRPr lang="en-US"/>
        </a:p>
      </dgm:t>
    </dgm:pt>
    <dgm:pt modelId="{DCA61BD0-953F-4675-8FA8-9476F8BBB0ED}" type="sibTrans" cxnId="{7D4E00FC-29B0-486A-B615-4E155797FBD8}">
      <dgm:prSet/>
      <dgm:spPr/>
      <dgm:t>
        <a:bodyPr/>
        <a:lstStyle/>
        <a:p>
          <a:endParaRPr lang="en-US"/>
        </a:p>
      </dgm:t>
    </dgm:pt>
    <dgm:pt modelId="{708348AF-CB06-4E0C-8160-D39FD1D7D088}">
      <dgm:prSet/>
      <dgm:spPr/>
      <dgm:t>
        <a:bodyPr/>
        <a:lstStyle/>
        <a:p>
          <a:r>
            <a:rPr lang="en-US"/>
            <a:t>Clients’ ease of processing lower amounts of data</a:t>
          </a:r>
        </a:p>
      </dgm:t>
    </dgm:pt>
    <dgm:pt modelId="{D5E7EF07-C993-4466-ADA6-4583EBA78FFE}" type="parTrans" cxnId="{DD19AEB2-33A6-495D-BFC5-C8EC46EEBFFC}">
      <dgm:prSet/>
      <dgm:spPr/>
      <dgm:t>
        <a:bodyPr/>
        <a:lstStyle/>
        <a:p>
          <a:endParaRPr lang="en-US"/>
        </a:p>
      </dgm:t>
    </dgm:pt>
    <dgm:pt modelId="{17A14CCC-059B-43E5-89F3-44921BFBDB83}" type="sibTrans" cxnId="{DD19AEB2-33A6-495D-BFC5-C8EC46EEBFFC}">
      <dgm:prSet/>
      <dgm:spPr/>
      <dgm:t>
        <a:bodyPr/>
        <a:lstStyle/>
        <a:p>
          <a:endParaRPr lang="en-US"/>
        </a:p>
      </dgm:t>
    </dgm:pt>
    <dgm:pt modelId="{08401921-9402-400E-878E-BF7A5B0528A4}">
      <dgm:prSet/>
      <dgm:spPr/>
      <dgm:t>
        <a:bodyPr/>
        <a:lstStyle/>
        <a:p>
          <a:r>
            <a:rPr lang="en-US"/>
            <a:t>Tiers can vertically increase forming large but manageable trees</a:t>
          </a:r>
        </a:p>
      </dgm:t>
    </dgm:pt>
    <dgm:pt modelId="{44EA0D47-D648-4740-ABC8-16EABDAEEB3A}" type="parTrans" cxnId="{7CB6A33D-F031-4A18-A009-3A1374F61D58}">
      <dgm:prSet/>
      <dgm:spPr/>
      <dgm:t>
        <a:bodyPr/>
        <a:lstStyle/>
        <a:p>
          <a:endParaRPr lang="en-US"/>
        </a:p>
      </dgm:t>
    </dgm:pt>
    <dgm:pt modelId="{07B36DC5-9C94-4CDE-A4AB-5C175B3B2938}" type="sibTrans" cxnId="{7CB6A33D-F031-4A18-A009-3A1374F61D58}">
      <dgm:prSet/>
      <dgm:spPr/>
      <dgm:t>
        <a:bodyPr/>
        <a:lstStyle/>
        <a:p>
          <a:endParaRPr lang="en-US"/>
        </a:p>
      </dgm:t>
    </dgm:pt>
    <dgm:pt modelId="{51A21723-56F6-4FD4-BA6C-62BA2B9C983B}">
      <dgm:prSet/>
      <dgm:spPr/>
      <dgm:t>
        <a:bodyPr/>
        <a:lstStyle/>
        <a:p>
          <a:r>
            <a:rPr lang="en-US"/>
            <a:t>Slow global convergence, but quick local convergence</a:t>
          </a:r>
        </a:p>
      </dgm:t>
    </dgm:pt>
    <dgm:pt modelId="{AD4E11D8-22AD-4496-A2B7-C80B4FA6A7AD}" type="parTrans" cxnId="{27D00273-9302-4EB0-B005-5C8375D9BB12}">
      <dgm:prSet/>
      <dgm:spPr/>
      <dgm:t>
        <a:bodyPr/>
        <a:lstStyle/>
        <a:p>
          <a:endParaRPr lang="en-US"/>
        </a:p>
      </dgm:t>
    </dgm:pt>
    <dgm:pt modelId="{61AC38C7-4C20-44C4-867D-D40846203799}" type="sibTrans" cxnId="{27D00273-9302-4EB0-B005-5C8375D9BB12}">
      <dgm:prSet/>
      <dgm:spPr/>
      <dgm:t>
        <a:bodyPr/>
        <a:lstStyle/>
        <a:p>
          <a:endParaRPr lang="en-US"/>
        </a:p>
      </dgm:t>
    </dgm:pt>
    <dgm:pt modelId="{2FD6D52B-A102-4F95-9401-8A4BCEDF2492}">
      <dgm:prSet/>
      <dgm:spPr/>
      <dgm:t>
        <a:bodyPr/>
        <a:lstStyle/>
        <a:p>
          <a:r>
            <a:rPr lang="en-US"/>
            <a:t>Effective geospatial separation</a:t>
          </a:r>
        </a:p>
      </dgm:t>
    </dgm:pt>
    <dgm:pt modelId="{41EB98B5-148C-41E1-A7CD-259B0354BC66}" type="parTrans" cxnId="{B397FAC5-36A3-4E52-A235-C77A42D2C97E}">
      <dgm:prSet/>
      <dgm:spPr/>
      <dgm:t>
        <a:bodyPr/>
        <a:lstStyle/>
        <a:p>
          <a:endParaRPr lang="en-US"/>
        </a:p>
      </dgm:t>
    </dgm:pt>
    <dgm:pt modelId="{511F9245-A9D2-4E1E-A838-0E0898F7F68F}" type="sibTrans" cxnId="{B397FAC5-36A3-4E52-A235-C77A42D2C97E}">
      <dgm:prSet/>
      <dgm:spPr/>
      <dgm:t>
        <a:bodyPr/>
        <a:lstStyle/>
        <a:p>
          <a:endParaRPr lang="en-US"/>
        </a:p>
      </dgm:t>
    </dgm:pt>
    <dgm:pt modelId="{5A8EB3F4-B992-4E46-9FAC-1E8E2B14DD4D}">
      <dgm:prSet/>
      <dgm:spPr/>
      <dgm:t>
        <a:bodyPr/>
        <a:lstStyle/>
        <a:p>
          <a:r>
            <a:rPr lang="en-US"/>
            <a:t>Learning moves with users</a:t>
          </a:r>
        </a:p>
      </dgm:t>
    </dgm:pt>
    <dgm:pt modelId="{463D20C9-6A58-4EAE-B534-DC70A60967BB}" type="parTrans" cxnId="{D84F388D-2E04-412C-ACA6-50BAE1B6EAB6}">
      <dgm:prSet/>
      <dgm:spPr/>
      <dgm:t>
        <a:bodyPr/>
        <a:lstStyle/>
        <a:p>
          <a:endParaRPr lang="en-US"/>
        </a:p>
      </dgm:t>
    </dgm:pt>
    <dgm:pt modelId="{8496BB45-922C-4972-9736-32CA740D6773}" type="sibTrans" cxnId="{D84F388D-2E04-412C-ACA6-50BAE1B6EAB6}">
      <dgm:prSet/>
      <dgm:spPr/>
      <dgm:t>
        <a:bodyPr/>
        <a:lstStyle/>
        <a:p>
          <a:endParaRPr lang="en-US"/>
        </a:p>
      </dgm:t>
    </dgm:pt>
    <dgm:pt modelId="{5B4FD729-70A6-4E60-82E2-2926A6D3280F}">
      <dgm:prSet/>
      <dgm:spPr/>
      <dgm:t>
        <a:bodyPr/>
        <a:lstStyle/>
        <a:p>
          <a:r>
            <a:rPr lang="en-US"/>
            <a:t>Local learning more relevant than global (think going across countries)</a:t>
          </a:r>
        </a:p>
      </dgm:t>
    </dgm:pt>
    <dgm:pt modelId="{CC1BDC58-E0D7-41BC-A78C-4E73F971C51A}" type="parTrans" cxnId="{8E563287-A1ED-4725-B16E-AAAF8F9E6887}">
      <dgm:prSet/>
      <dgm:spPr/>
      <dgm:t>
        <a:bodyPr/>
        <a:lstStyle/>
        <a:p>
          <a:endParaRPr lang="en-US"/>
        </a:p>
      </dgm:t>
    </dgm:pt>
    <dgm:pt modelId="{DF552D23-1C4B-49A5-844C-BC2A8E232BA5}" type="sibTrans" cxnId="{8E563287-A1ED-4725-B16E-AAAF8F9E6887}">
      <dgm:prSet/>
      <dgm:spPr/>
      <dgm:t>
        <a:bodyPr/>
        <a:lstStyle/>
        <a:p>
          <a:endParaRPr lang="en-US"/>
        </a:p>
      </dgm:t>
    </dgm:pt>
    <dgm:pt modelId="{0F863E80-0D92-443A-A6CF-8E96FEFB1969}" type="pres">
      <dgm:prSet presAssocID="{E38A9092-6091-40DC-8502-496BFA2218A8}" presName="linear" presStyleCnt="0">
        <dgm:presLayoutVars>
          <dgm:dir/>
          <dgm:animLvl val="lvl"/>
          <dgm:resizeHandles val="exact"/>
        </dgm:presLayoutVars>
      </dgm:prSet>
      <dgm:spPr/>
    </dgm:pt>
    <dgm:pt modelId="{0D81F958-4523-424D-A921-0AD72AF3F71D}" type="pres">
      <dgm:prSet presAssocID="{326B2DB5-4EC4-4E38-9E89-EB9216829260}" presName="parentLin" presStyleCnt="0"/>
      <dgm:spPr/>
    </dgm:pt>
    <dgm:pt modelId="{3251AC0A-B9F8-493F-A905-E14B52FC98BF}" type="pres">
      <dgm:prSet presAssocID="{326B2DB5-4EC4-4E38-9E89-EB9216829260}" presName="parentLeftMargin" presStyleLbl="node1" presStyleIdx="0" presStyleCnt="3"/>
      <dgm:spPr/>
    </dgm:pt>
    <dgm:pt modelId="{5D3591BD-3FD6-4192-9CEA-5208D3BBA75C}" type="pres">
      <dgm:prSet presAssocID="{326B2DB5-4EC4-4E38-9E89-EB921682926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A08444-592C-4440-B415-03B2F057A284}" type="pres">
      <dgm:prSet presAssocID="{326B2DB5-4EC4-4E38-9E89-EB9216829260}" presName="negativeSpace" presStyleCnt="0"/>
      <dgm:spPr/>
    </dgm:pt>
    <dgm:pt modelId="{A324E309-D80A-49AD-B153-2956F2B46E66}" type="pres">
      <dgm:prSet presAssocID="{326B2DB5-4EC4-4E38-9E89-EB9216829260}" presName="childText" presStyleLbl="conFgAcc1" presStyleIdx="0" presStyleCnt="3">
        <dgm:presLayoutVars>
          <dgm:bulletEnabled val="1"/>
        </dgm:presLayoutVars>
      </dgm:prSet>
      <dgm:spPr/>
    </dgm:pt>
    <dgm:pt modelId="{311A0DF8-3DB0-482A-A436-AAB316FF22B1}" type="pres">
      <dgm:prSet presAssocID="{BC9DDF4C-B3BB-4D9B-8764-02D8F868A749}" presName="spaceBetweenRectangles" presStyleCnt="0"/>
      <dgm:spPr/>
    </dgm:pt>
    <dgm:pt modelId="{99E4DED4-7C23-4AB6-B736-DCCCFFF9E312}" type="pres">
      <dgm:prSet presAssocID="{21E71B87-4C78-428D-A139-8B9F88EE9F6D}" presName="parentLin" presStyleCnt="0"/>
      <dgm:spPr/>
    </dgm:pt>
    <dgm:pt modelId="{88F1B4A7-2DDE-4489-B100-2540AF5F8A81}" type="pres">
      <dgm:prSet presAssocID="{21E71B87-4C78-428D-A139-8B9F88EE9F6D}" presName="parentLeftMargin" presStyleLbl="node1" presStyleIdx="0" presStyleCnt="3"/>
      <dgm:spPr/>
    </dgm:pt>
    <dgm:pt modelId="{CDC4EB9E-6454-4796-9BB1-18DF2E628E53}" type="pres">
      <dgm:prSet presAssocID="{21E71B87-4C78-428D-A139-8B9F88EE9F6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0426006-5C04-4530-9B9D-0E8E514098F0}" type="pres">
      <dgm:prSet presAssocID="{21E71B87-4C78-428D-A139-8B9F88EE9F6D}" presName="negativeSpace" presStyleCnt="0"/>
      <dgm:spPr/>
    </dgm:pt>
    <dgm:pt modelId="{E0EE91AE-07DA-4210-9E71-CC1322AFB272}" type="pres">
      <dgm:prSet presAssocID="{21E71B87-4C78-428D-A139-8B9F88EE9F6D}" presName="childText" presStyleLbl="conFgAcc1" presStyleIdx="1" presStyleCnt="3">
        <dgm:presLayoutVars>
          <dgm:bulletEnabled val="1"/>
        </dgm:presLayoutVars>
      </dgm:prSet>
      <dgm:spPr/>
    </dgm:pt>
    <dgm:pt modelId="{74F95EBE-FEDC-4D38-9397-323BFD4C52BC}" type="pres">
      <dgm:prSet presAssocID="{DCA61BD0-953F-4675-8FA8-9476F8BBB0ED}" presName="spaceBetweenRectangles" presStyleCnt="0"/>
      <dgm:spPr/>
    </dgm:pt>
    <dgm:pt modelId="{8A6FF715-4B66-4B70-9E9A-EC20E92A0425}" type="pres">
      <dgm:prSet presAssocID="{51A21723-56F6-4FD4-BA6C-62BA2B9C983B}" presName="parentLin" presStyleCnt="0"/>
      <dgm:spPr/>
    </dgm:pt>
    <dgm:pt modelId="{4731AAC0-70E2-49E7-89AC-D760C6D33E20}" type="pres">
      <dgm:prSet presAssocID="{51A21723-56F6-4FD4-BA6C-62BA2B9C983B}" presName="parentLeftMargin" presStyleLbl="node1" presStyleIdx="1" presStyleCnt="3"/>
      <dgm:spPr/>
    </dgm:pt>
    <dgm:pt modelId="{07AE2547-12F7-47BC-A1E5-8C39C7CD9749}" type="pres">
      <dgm:prSet presAssocID="{51A21723-56F6-4FD4-BA6C-62BA2B9C983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873904-8451-462D-B19A-7B6A79C6A69D}" type="pres">
      <dgm:prSet presAssocID="{51A21723-56F6-4FD4-BA6C-62BA2B9C983B}" presName="negativeSpace" presStyleCnt="0"/>
      <dgm:spPr/>
    </dgm:pt>
    <dgm:pt modelId="{C78EFBD7-1099-47B5-B539-7E557EC46926}" type="pres">
      <dgm:prSet presAssocID="{51A21723-56F6-4FD4-BA6C-62BA2B9C983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725FA17-0CB0-4A26-8239-180F26EB8662}" type="presOf" srcId="{21E71B87-4C78-428D-A139-8B9F88EE9F6D}" destId="{CDC4EB9E-6454-4796-9BB1-18DF2E628E53}" srcOrd="1" destOrd="0" presId="urn:microsoft.com/office/officeart/2005/8/layout/list1"/>
    <dgm:cxn modelId="{79C5F326-F816-4F8C-853A-90E93BF2905D}" srcId="{326B2DB5-4EC4-4E38-9E89-EB9216829260}" destId="{3509DE38-252E-4E01-A6EF-796464B559B2}" srcOrd="0" destOrd="0" parTransId="{D12D18B9-1DDC-4EEF-90CF-0A62DA6A9A88}" sibTransId="{47C7902B-AD5B-4808-AA2A-042A0D9B5793}"/>
    <dgm:cxn modelId="{3927A627-EF8B-464C-AEF4-9EEBE8A1FD89}" type="presOf" srcId="{08401921-9402-400E-878E-BF7A5B0528A4}" destId="{E0EE91AE-07DA-4210-9E71-CC1322AFB272}" srcOrd="0" destOrd="1" presId="urn:microsoft.com/office/officeart/2005/8/layout/list1"/>
    <dgm:cxn modelId="{85787F3B-FC24-419A-ACFD-2313D50842BA}" type="presOf" srcId="{2FD6D52B-A102-4F95-9401-8A4BCEDF2492}" destId="{C78EFBD7-1099-47B5-B539-7E557EC46926}" srcOrd="0" destOrd="0" presId="urn:microsoft.com/office/officeart/2005/8/layout/list1"/>
    <dgm:cxn modelId="{7CB6A33D-F031-4A18-A009-3A1374F61D58}" srcId="{21E71B87-4C78-428D-A139-8B9F88EE9F6D}" destId="{08401921-9402-400E-878E-BF7A5B0528A4}" srcOrd="1" destOrd="0" parTransId="{44EA0D47-D648-4740-ABC8-16EABDAEEB3A}" sibTransId="{07B36DC5-9C94-4CDE-A4AB-5C175B3B2938}"/>
    <dgm:cxn modelId="{ADF8E868-27CA-4DE2-AF50-2C730BA40B46}" srcId="{326B2DB5-4EC4-4E38-9E89-EB9216829260}" destId="{F23D9BA3-508B-45CC-B552-561D5E5E734E}" srcOrd="1" destOrd="0" parTransId="{3E0CE2F8-DE88-4A11-962A-6C732922DF32}" sibTransId="{581AA6AC-9136-4613-82C1-9D3FA400F0C6}"/>
    <dgm:cxn modelId="{696D504C-7952-4B0B-A565-8FBCD7FF4C61}" srcId="{E38A9092-6091-40DC-8502-496BFA2218A8}" destId="{326B2DB5-4EC4-4E38-9E89-EB9216829260}" srcOrd="0" destOrd="0" parTransId="{ADE5AE02-4780-49E8-95DA-F963591FD311}" sibTransId="{BC9DDF4C-B3BB-4D9B-8764-02D8F868A749}"/>
    <dgm:cxn modelId="{284E984F-0C6E-40AC-AF6F-B84CF0749A22}" type="presOf" srcId="{708348AF-CB06-4E0C-8160-D39FD1D7D088}" destId="{E0EE91AE-07DA-4210-9E71-CC1322AFB272}" srcOrd="0" destOrd="0" presId="urn:microsoft.com/office/officeart/2005/8/layout/list1"/>
    <dgm:cxn modelId="{27D00273-9302-4EB0-B005-5C8375D9BB12}" srcId="{E38A9092-6091-40DC-8502-496BFA2218A8}" destId="{51A21723-56F6-4FD4-BA6C-62BA2B9C983B}" srcOrd="2" destOrd="0" parTransId="{AD4E11D8-22AD-4496-A2B7-C80B4FA6A7AD}" sibTransId="{61AC38C7-4C20-44C4-867D-D40846203799}"/>
    <dgm:cxn modelId="{EA407457-B98E-48D9-B5E0-17EDB1D1BD1D}" type="presOf" srcId="{326B2DB5-4EC4-4E38-9E89-EB9216829260}" destId="{3251AC0A-B9F8-493F-A905-E14B52FC98BF}" srcOrd="0" destOrd="0" presId="urn:microsoft.com/office/officeart/2005/8/layout/list1"/>
    <dgm:cxn modelId="{8E563287-A1ED-4725-B16E-AAAF8F9E6887}" srcId="{51A21723-56F6-4FD4-BA6C-62BA2B9C983B}" destId="{5B4FD729-70A6-4E60-82E2-2926A6D3280F}" srcOrd="2" destOrd="0" parTransId="{CC1BDC58-E0D7-41BC-A78C-4E73F971C51A}" sibTransId="{DF552D23-1C4B-49A5-844C-BC2A8E232BA5}"/>
    <dgm:cxn modelId="{D84F388D-2E04-412C-ACA6-50BAE1B6EAB6}" srcId="{51A21723-56F6-4FD4-BA6C-62BA2B9C983B}" destId="{5A8EB3F4-B992-4E46-9FAC-1E8E2B14DD4D}" srcOrd="1" destOrd="0" parTransId="{463D20C9-6A58-4EAE-B534-DC70A60967BB}" sibTransId="{8496BB45-922C-4972-9736-32CA740D6773}"/>
    <dgm:cxn modelId="{7B99B191-68E4-4220-B634-BED53F0BB492}" type="presOf" srcId="{51A21723-56F6-4FD4-BA6C-62BA2B9C983B}" destId="{4731AAC0-70E2-49E7-89AC-D760C6D33E20}" srcOrd="0" destOrd="0" presId="urn:microsoft.com/office/officeart/2005/8/layout/list1"/>
    <dgm:cxn modelId="{67EA269A-FEC5-41B1-840B-2AA59F229590}" type="presOf" srcId="{5B4FD729-70A6-4E60-82E2-2926A6D3280F}" destId="{C78EFBD7-1099-47B5-B539-7E557EC46926}" srcOrd="0" destOrd="2" presId="urn:microsoft.com/office/officeart/2005/8/layout/list1"/>
    <dgm:cxn modelId="{12FBACA2-2B63-48E4-83BD-8916C0558C3C}" type="presOf" srcId="{5A8EB3F4-B992-4E46-9FAC-1E8E2B14DD4D}" destId="{C78EFBD7-1099-47B5-B539-7E557EC46926}" srcOrd="0" destOrd="1" presId="urn:microsoft.com/office/officeart/2005/8/layout/list1"/>
    <dgm:cxn modelId="{DD19AEB2-33A6-495D-BFC5-C8EC46EEBFFC}" srcId="{21E71B87-4C78-428D-A139-8B9F88EE9F6D}" destId="{708348AF-CB06-4E0C-8160-D39FD1D7D088}" srcOrd="0" destOrd="0" parTransId="{D5E7EF07-C993-4466-ADA6-4583EBA78FFE}" sibTransId="{17A14CCC-059B-43E5-89F3-44921BFBDB83}"/>
    <dgm:cxn modelId="{B397FAC5-36A3-4E52-A235-C77A42D2C97E}" srcId="{51A21723-56F6-4FD4-BA6C-62BA2B9C983B}" destId="{2FD6D52B-A102-4F95-9401-8A4BCEDF2492}" srcOrd="0" destOrd="0" parTransId="{41EB98B5-148C-41E1-A7CD-259B0354BC66}" sibTransId="{511F9245-A9D2-4E1E-A838-0E0898F7F68F}"/>
    <dgm:cxn modelId="{84C84BC9-FCD6-49E0-9F04-D2388BEF330A}" type="presOf" srcId="{326B2DB5-4EC4-4E38-9E89-EB9216829260}" destId="{5D3591BD-3FD6-4192-9CEA-5208D3BBA75C}" srcOrd="1" destOrd="0" presId="urn:microsoft.com/office/officeart/2005/8/layout/list1"/>
    <dgm:cxn modelId="{095787CA-9F25-4DC8-9823-2F19DE0D2412}" type="presOf" srcId="{D1854A60-6CF2-4F73-B79A-1B68BDD02698}" destId="{A324E309-D80A-49AD-B153-2956F2B46E66}" srcOrd="0" destOrd="2" presId="urn:microsoft.com/office/officeart/2005/8/layout/list1"/>
    <dgm:cxn modelId="{2C7BF2D6-2556-4873-9717-7CBD7C96BE4A}" type="presOf" srcId="{E38A9092-6091-40DC-8502-496BFA2218A8}" destId="{0F863E80-0D92-443A-A6CF-8E96FEFB1969}" srcOrd="0" destOrd="0" presId="urn:microsoft.com/office/officeart/2005/8/layout/list1"/>
    <dgm:cxn modelId="{32CD80DF-6834-4603-B068-8BA00CF2E670}" srcId="{326B2DB5-4EC4-4E38-9E89-EB9216829260}" destId="{D1854A60-6CF2-4F73-B79A-1B68BDD02698}" srcOrd="2" destOrd="0" parTransId="{4A1454D5-552B-48CF-97A8-D9339E84A3D0}" sibTransId="{95E56B37-0B18-466E-B553-5BF6707638E2}"/>
    <dgm:cxn modelId="{7AC9AEEB-3058-4A39-BAF0-F85C790C8979}" type="presOf" srcId="{3509DE38-252E-4E01-A6EF-796464B559B2}" destId="{A324E309-D80A-49AD-B153-2956F2B46E66}" srcOrd="0" destOrd="0" presId="urn:microsoft.com/office/officeart/2005/8/layout/list1"/>
    <dgm:cxn modelId="{BE6B76F3-44EE-465F-8297-0D4EB3B1DF05}" type="presOf" srcId="{21E71B87-4C78-428D-A139-8B9F88EE9F6D}" destId="{88F1B4A7-2DDE-4489-B100-2540AF5F8A81}" srcOrd="0" destOrd="0" presId="urn:microsoft.com/office/officeart/2005/8/layout/list1"/>
    <dgm:cxn modelId="{F94896F6-2D37-4215-8482-BF169949D5B0}" type="presOf" srcId="{F23D9BA3-508B-45CC-B552-561D5E5E734E}" destId="{A324E309-D80A-49AD-B153-2956F2B46E66}" srcOrd="0" destOrd="1" presId="urn:microsoft.com/office/officeart/2005/8/layout/list1"/>
    <dgm:cxn modelId="{708BC8F7-D16B-4614-B769-D58D39DCDE91}" type="presOf" srcId="{51A21723-56F6-4FD4-BA6C-62BA2B9C983B}" destId="{07AE2547-12F7-47BC-A1E5-8C39C7CD9749}" srcOrd="1" destOrd="0" presId="urn:microsoft.com/office/officeart/2005/8/layout/list1"/>
    <dgm:cxn modelId="{7D4E00FC-29B0-486A-B615-4E155797FBD8}" srcId="{E38A9092-6091-40DC-8502-496BFA2218A8}" destId="{21E71B87-4C78-428D-A139-8B9F88EE9F6D}" srcOrd="1" destOrd="0" parTransId="{0807C287-3606-4F8D-B1E4-64D28FD01BD4}" sibTransId="{DCA61BD0-953F-4675-8FA8-9476F8BBB0ED}"/>
    <dgm:cxn modelId="{99DDE746-A5E4-4BE0-AC1D-569005D7C2D5}" type="presParOf" srcId="{0F863E80-0D92-443A-A6CF-8E96FEFB1969}" destId="{0D81F958-4523-424D-A921-0AD72AF3F71D}" srcOrd="0" destOrd="0" presId="urn:microsoft.com/office/officeart/2005/8/layout/list1"/>
    <dgm:cxn modelId="{2AD3CFD5-BEB4-4F5C-BEFB-AF082D60C32F}" type="presParOf" srcId="{0D81F958-4523-424D-A921-0AD72AF3F71D}" destId="{3251AC0A-B9F8-493F-A905-E14B52FC98BF}" srcOrd="0" destOrd="0" presId="urn:microsoft.com/office/officeart/2005/8/layout/list1"/>
    <dgm:cxn modelId="{36D69697-8207-47F1-90D7-89BF80FFF7F3}" type="presParOf" srcId="{0D81F958-4523-424D-A921-0AD72AF3F71D}" destId="{5D3591BD-3FD6-4192-9CEA-5208D3BBA75C}" srcOrd="1" destOrd="0" presId="urn:microsoft.com/office/officeart/2005/8/layout/list1"/>
    <dgm:cxn modelId="{CBA00588-77AB-44B6-916F-0A7A4EA25E67}" type="presParOf" srcId="{0F863E80-0D92-443A-A6CF-8E96FEFB1969}" destId="{BDA08444-592C-4440-B415-03B2F057A284}" srcOrd="1" destOrd="0" presId="urn:microsoft.com/office/officeart/2005/8/layout/list1"/>
    <dgm:cxn modelId="{BCC88CD4-6042-4F67-9D99-B6A00B3366A1}" type="presParOf" srcId="{0F863E80-0D92-443A-A6CF-8E96FEFB1969}" destId="{A324E309-D80A-49AD-B153-2956F2B46E66}" srcOrd="2" destOrd="0" presId="urn:microsoft.com/office/officeart/2005/8/layout/list1"/>
    <dgm:cxn modelId="{04E530B2-4111-49C7-8EED-365A704FBCE5}" type="presParOf" srcId="{0F863E80-0D92-443A-A6CF-8E96FEFB1969}" destId="{311A0DF8-3DB0-482A-A436-AAB316FF22B1}" srcOrd="3" destOrd="0" presId="urn:microsoft.com/office/officeart/2005/8/layout/list1"/>
    <dgm:cxn modelId="{5A925BD5-1BDF-40A9-85D1-76BA704D63DD}" type="presParOf" srcId="{0F863E80-0D92-443A-A6CF-8E96FEFB1969}" destId="{99E4DED4-7C23-4AB6-B736-DCCCFFF9E312}" srcOrd="4" destOrd="0" presId="urn:microsoft.com/office/officeart/2005/8/layout/list1"/>
    <dgm:cxn modelId="{04530CD1-5203-4D57-846B-B3436BEAE6CC}" type="presParOf" srcId="{99E4DED4-7C23-4AB6-B736-DCCCFFF9E312}" destId="{88F1B4A7-2DDE-4489-B100-2540AF5F8A81}" srcOrd="0" destOrd="0" presId="urn:microsoft.com/office/officeart/2005/8/layout/list1"/>
    <dgm:cxn modelId="{0632795A-CC6E-4228-A739-78F90A746CB7}" type="presParOf" srcId="{99E4DED4-7C23-4AB6-B736-DCCCFFF9E312}" destId="{CDC4EB9E-6454-4796-9BB1-18DF2E628E53}" srcOrd="1" destOrd="0" presId="urn:microsoft.com/office/officeart/2005/8/layout/list1"/>
    <dgm:cxn modelId="{DBFE2DA5-832C-491D-AFA6-4F5ED54BFBD2}" type="presParOf" srcId="{0F863E80-0D92-443A-A6CF-8E96FEFB1969}" destId="{D0426006-5C04-4530-9B9D-0E8E514098F0}" srcOrd="5" destOrd="0" presId="urn:microsoft.com/office/officeart/2005/8/layout/list1"/>
    <dgm:cxn modelId="{3F521B2D-A55E-42F8-8426-52E1C07279B5}" type="presParOf" srcId="{0F863E80-0D92-443A-A6CF-8E96FEFB1969}" destId="{E0EE91AE-07DA-4210-9E71-CC1322AFB272}" srcOrd="6" destOrd="0" presId="urn:microsoft.com/office/officeart/2005/8/layout/list1"/>
    <dgm:cxn modelId="{C6BBA53A-BC25-49F7-994A-39D7B6366B39}" type="presParOf" srcId="{0F863E80-0D92-443A-A6CF-8E96FEFB1969}" destId="{74F95EBE-FEDC-4D38-9397-323BFD4C52BC}" srcOrd="7" destOrd="0" presId="urn:microsoft.com/office/officeart/2005/8/layout/list1"/>
    <dgm:cxn modelId="{03DE7709-9AF3-43DD-BA96-6FC07CEE9C00}" type="presParOf" srcId="{0F863E80-0D92-443A-A6CF-8E96FEFB1969}" destId="{8A6FF715-4B66-4B70-9E9A-EC20E92A0425}" srcOrd="8" destOrd="0" presId="urn:microsoft.com/office/officeart/2005/8/layout/list1"/>
    <dgm:cxn modelId="{226853C5-48A9-488C-A27D-06DC3B030705}" type="presParOf" srcId="{8A6FF715-4B66-4B70-9E9A-EC20E92A0425}" destId="{4731AAC0-70E2-49E7-89AC-D760C6D33E20}" srcOrd="0" destOrd="0" presId="urn:microsoft.com/office/officeart/2005/8/layout/list1"/>
    <dgm:cxn modelId="{D1CB4F45-E198-4EFD-9E57-6C6B05D0F7A2}" type="presParOf" srcId="{8A6FF715-4B66-4B70-9E9A-EC20E92A0425}" destId="{07AE2547-12F7-47BC-A1E5-8C39C7CD9749}" srcOrd="1" destOrd="0" presId="urn:microsoft.com/office/officeart/2005/8/layout/list1"/>
    <dgm:cxn modelId="{238B95D3-E537-48D0-9BDC-DEDD854884C7}" type="presParOf" srcId="{0F863E80-0D92-443A-A6CF-8E96FEFB1969}" destId="{1D873904-8451-462D-B19A-7B6A79C6A69D}" srcOrd="9" destOrd="0" presId="urn:microsoft.com/office/officeart/2005/8/layout/list1"/>
    <dgm:cxn modelId="{68662908-3F2A-4950-A770-FBED2D86587E}" type="presParOf" srcId="{0F863E80-0D92-443A-A6CF-8E96FEFB1969}" destId="{C78EFBD7-1099-47B5-B539-7E557EC4692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E2EEB5-51C3-445A-A8BC-EE53C844BA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B9B28AC-80AC-4727-8BD6-A9D756E6E1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Single Point of Failure</a:t>
          </a:r>
        </a:p>
      </dgm:t>
    </dgm:pt>
    <dgm:pt modelId="{DA74951B-E9E7-47F4-B442-F3ABE4C9C1F6}" type="parTrans" cxnId="{70990CAC-D2F4-461B-83DD-F54563C2F9C2}">
      <dgm:prSet/>
      <dgm:spPr/>
      <dgm:t>
        <a:bodyPr/>
        <a:lstStyle/>
        <a:p>
          <a:endParaRPr lang="en-US"/>
        </a:p>
      </dgm:t>
    </dgm:pt>
    <dgm:pt modelId="{F39FFDFC-1CCD-4B1A-9829-7A882D79371D}" type="sibTrans" cxnId="{70990CAC-D2F4-461B-83DD-F54563C2F9C2}">
      <dgm:prSet/>
      <dgm:spPr/>
      <dgm:t>
        <a:bodyPr/>
        <a:lstStyle/>
        <a:p>
          <a:endParaRPr lang="en-US"/>
        </a:p>
      </dgm:t>
    </dgm:pt>
    <dgm:pt modelId="{56074AA7-680D-459F-8FC9-84F57F48F88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Requirement of Central Trust</a:t>
          </a:r>
          <a:endParaRPr lang="en-US" b="1"/>
        </a:p>
      </dgm:t>
    </dgm:pt>
    <dgm:pt modelId="{BC06425C-83C8-4195-BA11-895BDA51CF2F}" type="parTrans" cxnId="{AE9B128B-34E4-4BF9-ADF6-96B1D83B5C84}">
      <dgm:prSet/>
      <dgm:spPr/>
      <dgm:t>
        <a:bodyPr/>
        <a:lstStyle/>
        <a:p>
          <a:endParaRPr lang="en-US"/>
        </a:p>
      </dgm:t>
    </dgm:pt>
    <dgm:pt modelId="{EFBF5503-B7FA-4F13-A866-1AD742AE2B9F}" type="sibTrans" cxnId="{AE9B128B-34E4-4BF9-ADF6-96B1D83B5C84}">
      <dgm:prSet/>
      <dgm:spPr/>
      <dgm:t>
        <a:bodyPr/>
        <a:lstStyle/>
        <a:p>
          <a:endParaRPr lang="en-US"/>
        </a:p>
      </dgm:t>
    </dgm:pt>
    <dgm:pt modelId="{07CD6349-F242-4F83-A1CA-8BBB92EC26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High Computation Requirements</a:t>
          </a:r>
          <a:endParaRPr lang="en-US" b="1"/>
        </a:p>
      </dgm:t>
    </dgm:pt>
    <dgm:pt modelId="{6503D527-693A-4857-94AF-69089A697180}" type="parTrans" cxnId="{84663434-4EC5-4B0B-BF3F-8721086FA29D}">
      <dgm:prSet/>
      <dgm:spPr/>
      <dgm:t>
        <a:bodyPr/>
        <a:lstStyle/>
        <a:p>
          <a:endParaRPr lang="en-US"/>
        </a:p>
      </dgm:t>
    </dgm:pt>
    <dgm:pt modelId="{EE18D3ED-F618-45A0-8D9D-4A3C1E9269B3}" type="sibTrans" cxnId="{84663434-4EC5-4B0B-BF3F-8721086FA29D}">
      <dgm:prSet/>
      <dgm:spPr/>
      <dgm:t>
        <a:bodyPr/>
        <a:lstStyle/>
        <a:p>
          <a:endParaRPr lang="en-US"/>
        </a:p>
      </dgm:t>
    </dgm:pt>
    <dgm:pt modelId="{2280297C-7F12-414D-BD34-9DA632988A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Less Scalable</a:t>
          </a:r>
        </a:p>
      </dgm:t>
    </dgm:pt>
    <dgm:pt modelId="{64E2431E-0B7F-4CF6-97C8-920C98DF8F5D}" type="sibTrans" cxnId="{D89D0FBF-BA3B-4897-A1F3-13D49149B8C7}">
      <dgm:prSet/>
      <dgm:spPr/>
      <dgm:t>
        <a:bodyPr/>
        <a:lstStyle/>
        <a:p>
          <a:endParaRPr lang="en-US"/>
        </a:p>
      </dgm:t>
    </dgm:pt>
    <dgm:pt modelId="{8110D801-00DF-4A81-8BB6-AE95A0406E46}" type="parTrans" cxnId="{D89D0FBF-BA3B-4897-A1F3-13D49149B8C7}">
      <dgm:prSet/>
      <dgm:spPr/>
      <dgm:t>
        <a:bodyPr/>
        <a:lstStyle/>
        <a:p>
          <a:endParaRPr lang="en-US"/>
        </a:p>
      </dgm:t>
    </dgm:pt>
    <dgm:pt modelId="{08940D48-F585-49AA-9DBA-22503B9EFCE4}" type="pres">
      <dgm:prSet presAssocID="{FFE2EEB5-51C3-445A-A8BC-EE53C844BAB7}" presName="root" presStyleCnt="0">
        <dgm:presLayoutVars>
          <dgm:dir/>
          <dgm:resizeHandles val="exact"/>
        </dgm:presLayoutVars>
      </dgm:prSet>
      <dgm:spPr/>
    </dgm:pt>
    <dgm:pt modelId="{E9C9DCAF-3D03-424D-B2EE-9D3C20D2DFA1}" type="pres">
      <dgm:prSet presAssocID="{0B9B28AC-80AC-4727-8BD6-A9D756E6E1E3}" presName="compNode" presStyleCnt="0"/>
      <dgm:spPr/>
    </dgm:pt>
    <dgm:pt modelId="{0A728931-13D4-4B62-90ED-1698C82D3898}" type="pres">
      <dgm:prSet presAssocID="{0B9B28AC-80AC-4727-8BD6-A9D756E6E1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D309A61-885D-44B5-BBE9-F6A751F166BF}" type="pres">
      <dgm:prSet presAssocID="{0B9B28AC-80AC-4727-8BD6-A9D756E6E1E3}" presName="spaceRect" presStyleCnt="0"/>
      <dgm:spPr/>
    </dgm:pt>
    <dgm:pt modelId="{A65614FF-46AE-42E5-8A52-50E3954F713A}" type="pres">
      <dgm:prSet presAssocID="{0B9B28AC-80AC-4727-8BD6-A9D756E6E1E3}" presName="textRect" presStyleLbl="revTx" presStyleIdx="0" presStyleCnt="4">
        <dgm:presLayoutVars>
          <dgm:chMax val="1"/>
          <dgm:chPref val="1"/>
        </dgm:presLayoutVars>
      </dgm:prSet>
      <dgm:spPr/>
    </dgm:pt>
    <dgm:pt modelId="{D001FBE1-759D-40AF-AF45-65797FCC2BD6}" type="pres">
      <dgm:prSet presAssocID="{F39FFDFC-1CCD-4B1A-9829-7A882D79371D}" presName="sibTrans" presStyleCnt="0"/>
      <dgm:spPr/>
    </dgm:pt>
    <dgm:pt modelId="{B47EE9FD-EFF3-4AA9-B484-08C7DD3035FA}" type="pres">
      <dgm:prSet presAssocID="{2280297C-7F12-414D-BD34-9DA632988AD9}" presName="compNode" presStyleCnt="0"/>
      <dgm:spPr/>
    </dgm:pt>
    <dgm:pt modelId="{50719B74-3B8C-40A6-8842-7ADACB9178ED}" type="pres">
      <dgm:prSet presAssocID="{2280297C-7F12-414D-BD34-9DA632988A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C8456D5D-B67F-4F4E-9ABC-532422CF207B}" type="pres">
      <dgm:prSet presAssocID="{2280297C-7F12-414D-BD34-9DA632988AD9}" presName="spaceRect" presStyleCnt="0"/>
      <dgm:spPr/>
    </dgm:pt>
    <dgm:pt modelId="{E821FA7F-18CC-4F94-8AD6-3C87A5A9DACE}" type="pres">
      <dgm:prSet presAssocID="{2280297C-7F12-414D-BD34-9DA632988AD9}" presName="textRect" presStyleLbl="revTx" presStyleIdx="1" presStyleCnt="4">
        <dgm:presLayoutVars>
          <dgm:chMax val="1"/>
          <dgm:chPref val="1"/>
        </dgm:presLayoutVars>
      </dgm:prSet>
      <dgm:spPr/>
    </dgm:pt>
    <dgm:pt modelId="{E216559C-479C-4BD3-98F9-DD279D8F9252}" type="pres">
      <dgm:prSet presAssocID="{64E2431E-0B7F-4CF6-97C8-920C98DF8F5D}" presName="sibTrans" presStyleCnt="0"/>
      <dgm:spPr/>
    </dgm:pt>
    <dgm:pt modelId="{C9827718-5189-440A-B488-827E9505CED3}" type="pres">
      <dgm:prSet presAssocID="{56074AA7-680D-459F-8FC9-84F57F48F884}" presName="compNode" presStyleCnt="0"/>
      <dgm:spPr/>
    </dgm:pt>
    <dgm:pt modelId="{F881FA20-78C4-4F41-B1BE-8E8844BDDC33}" type="pres">
      <dgm:prSet presAssocID="{56074AA7-680D-459F-8FC9-84F57F48F88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D61DF5C-A8BF-4C6B-84FF-4B36643F1AA2}" type="pres">
      <dgm:prSet presAssocID="{56074AA7-680D-459F-8FC9-84F57F48F884}" presName="spaceRect" presStyleCnt="0"/>
      <dgm:spPr/>
    </dgm:pt>
    <dgm:pt modelId="{6C12ED3B-8FA6-482A-9E6A-50D188A3CFF2}" type="pres">
      <dgm:prSet presAssocID="{56074AA7-680D-459F-8FC9-84F57F48F884}" presName="textRect" presStyleLbl="revTx" presStyleIdx="2" presStyleCnt="4">
        <dgm:presLayoutVars>
          <dgm:chMax val="1"/>
          <dgm:chPref val="1"/>
        </dgm:presLayoutVars>
      </dgm:prSet>
      <dgm:spPr/>
    </dgm:pt>
    <dgm:pt modelId="{56B7A188-F9DA-4980-8B2D-4F47437A14CE}" type="pres">
      <dgm:prSet presAssocID="{EFBF5503-B7FA-4F13-A866-1AD742AE2B9F}" presName="sibTrans" presStyleCnt="0"/>
      <dgm:spPr/>
    </dgm:pt>
    <dgm:pt modelId="{49B27AA5-4B7C-415D-9A09-A2252CA0EE5A}" type="pres">
      <dgm:prSet presAssocID="{07CD6349-F242-4F83-A1CA-8BBB92EC2621}" presName="compNode" presStyleCnt="0"/>
      <dgm:spPr/>
    </dgm:pt>
    <dgm:pt modelId="{8C2BCF3A-2C1A-4925-92AC-7137A6294B29}" type="pres">
      <dgm:prSet presAssocID="{07CD6349-F242-4F83-A1CA-8BBB92EC26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ED94B932-559A-4F47-9B97-83631CF33FD8}" type="pres">
      <dgm:prSet presAssocID="{07CD6349-F242-4F83-A1CA-8BBB92EC2621}" presName="spaceRect" presStyleCnt="0"/>
      <dgm:spPr/>
    </dgm:pt>
    <dgm:pt modelId="{2E54D044-973C-45F0-AB82-DC0C36D38722}" type="pres">
      <dgm:prSet presAssocID="{07CD6349-F242-4F83-A1CA-8BBB92EC262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4663434-4EC5-4B0B-BF3F-8721086FA29D}" srcId="{FFE2EEB5-51C3-445A-A8BC-EE53C844BAB7}" destId="{07CD6349-F242-4F83-A1CA-8BBB92EC2621}" srcOrd="3" destOrd="0" parTransId="{6503D527-693A-4857-94AF-69089A697180}" sibTransId="{EE18D3ED-F618-45A0-8D9D-4A3C1E9269B3}"/>
    <dgm:cxn modelId="{FE86FA3B-167E-44EC-8F12-EA1C031D6869}" type="presOf" srcId="{56074AA7-680D-459F-8FC9-84F57F48F884}" destId="{6C12ED3B-8FA6-482A-9E6A-50D188A3CFF2}" srcOrd="0" destOrd="0" presId="urn:microsoft.com/office/officeart/2018/2/layout/IconLabelList"/>
    <dgm:cxn modelId="{E2D9A54F-C416-44D7-BA30-9730D2181D48}" type="presOf" srcId="{07CD6349-F242-4F83-A1CA-8BBB92EC2621}" destId="{2E54D044-973C-45F0-AB82-DC0C36D38722}" srcOrd="0" destOrd="0" presId="urn:microsoft.com/office/officeart/2018/2/layout/IconLabelList"/>
    <dgm:cxn modelId="{AE9B128B-34E4-4BF9-ADF6-96B1D83B5C84}" srcId="{FFE2EEB5-51C3-445A-A8BC-EE53C844BAB7}" destId="{56074AA7-680D-459F-8FC9-84F57F48F884}" srcOrd="2" destOrd="0" parTransId="{BC06425C-83C8-4195-BA11-895BDA51CF2F}" sibTransId="{EFBF5503-B7FA-4F13-A866-1AD742AE2B9F}"/>
    <dgm:cxn modelId="{07A766A3-999B-41F0-89CA-794C5D0128C5}" type="presOf" srcId="{FFE2EEB5-51C3-445A-A8BC-EE53C844BAB7}" destId="{08940D48-F585-49AA-9DBA-22503B9EFCE4}" srcOrd="0" destOrd="0" presId="urn:microsoft.com/office/officeart/2018/2/layout/IconLabelList"/>
    <dgm:cxn modelId="{70990CAC-D2F4-461B-83DD-F54563C2F9C2}" srcId="{FFE2EEB5-51C3-445A-A8BC-EE53C844BAB7}" destId="{0B9B28AC-80AC-4727-8BD6-A9D756E6E1E3}" srcOrd="0" destOrd="0" parTransId="{DA74951B-E9E7-47F4-B442-F3ABE4C9C1F6}" sibTransId="{F39FFDFC-1CCD-4B1A-9829-7A882D79371D}"/>
    <dgm:cxn modelId="{5281BBB2-1F1F-4734-9907-2ED29535688F}" type="presOf" srcId="{0B9B28AC-80AC-4727-8BD6-A9D756E6E1E3}" destId="{A65614FF-46AE-42E5-8A52-50E3954F713A}" srcOrd="0" destOrd="0" presId="urn:microsoft.com/office/officeart/2018/2/layout/IconLabelList"/>
    <dgm:cxn modelId="{D89D0FBF-BA3B-4897-A1F3-13D49149B8C7}" srcId="{FFE2EEB5-51C3-445A-A8BC-EE53C844BAB7}" destId="{2280297C-7F12-414D-BD34-9DA632988AD9}" srcOrd="1" destOrd="0" parTransId="{8110D801-00DF-4A81-8BB6-AE95A0406E46}" sibTransId="{64E2431E-0B7F-4CF6-97C8-920C98DF8F5D}"/>
    <dgm:cxn modelId="{074B07EA-7814-4C81-AC6B-C5006600D6DB}" type="presOf" srcId="{2280297C-7F12-414D-BD34-9DA632988AD9}" destId="{E821FA7F-18CC-4F94-8AD6-3C87A5A9DACE}" srcOrd="0" destOrd="0" presId="urn:microsoft.com/office/officeart/2018/2/layout/IconLabelList"/>
    <dgm:cxn modelId="{B726EAE0-EA7B-44BF-B999-803887107EB2}" type="presParOf" srcId="{08940D48-F585-49AA-9DBA-22503B9EFCE4}" destId="{E9C9DCAF-3D03-424D-B2EE-9D3C20D2DFA1}" srcOrd="0" destOrd="0" presId="urn:microsoft.com/office/officeart/2018/2/layout/IconLabelList"/>
    <dgm:cxn modelId="{34251B9F-7B6D-4691-8013-7AC988364EB0}" type="presParOf" srcId="{E9C9DCAF-3D03-424D-B2EE-9D3C20D2DFA1}" destId="{0A728931-13D4-4B62-90ED-1698C82D3898}" srcOrd="0" destOrd="0" presId="urn:microsoft.com/office/officeart/2018/2/layout/IconLabelList"/>
    <dgm:cxn modelId="{70B26717-E357-4D43-82DD-DAD78F4F9E99}" type="presParOf" srcId="{E9C9DCAF-3D03-424D-B2EE-9D3C20D2DFA1}" destId="{8D309A61-885D-44B5-BBE9-F6A751F166BF}" srcOrd="1" destOrd="0" presId="urn:microsoft.com/office/officeart/2018/2/layout/IconLabelList"/>
    <dgm:cxn modelId="{0719C4BC-2F97-4EB4-B79A-FE7D32153AB9}" type="presParOf" srcId="{E9C9DCAF-3D03-424D-B2EE-9D3C20D2DFA1}" destId="{A65614FF-46AE-42E5-8A52-50E3954F713A}" srcOrd="2" destOrd="0" presId="urn:microsoft.com/office/officeart/2018/2/layout/IconLabelList"/>
    <dgm:cxn modelId="{177C5C6A-D9B0-44CA-92F9-F4BB9E6C2759}" type="presParOf" srcId="{08940D48-F585-49AA-9DBA-22503B9EFCE4}" destId="{D001FBE1-759D-40AF-AF45-65797FCC2BD6}" srcOrd="1" destOrd="0" presId="urn:microsoft.com/office/officeart/2018/2/layout/IconLabelList"/>
    <dgm:cxn modelId="{85E79372-908B-472E-BDE6-ED4B1B706A69}" type="presParOf" srcId="{08940D48-F585-49AA-9DBA-22503B9EFCE4}" destId="{B47EE9FD-EFF3-4AA9-B484-08C7DD3035FA}" srcOrd="2" destOrd="0" presId="urn:microsoft.com/office/officeart/2018/2/layout/IconLabelList"/>
    <dgm:cxn modelId="{406E63C3-D499-4640-9279-01B9CE788607}" type="presParOf" srcId="{B47EE9FD-EFF3-4AA9-B484-08C7DD3035FA}" destId="{50719B74-3B8C-40A6-8842-7ADACB9178ED}" srcOrd="0" destOrd="0" presId="urn:microsoft.com/office/officeart/2018/2/layout/IconLabelList"/>
    <dgm:cxn modelId="{3DB0D96C-D7C4-4393-AE4B-4106E21823C9}" type="presParOf" srcId="{B47EE9FD-EFF3-4AA9-B484-08C7DD3035FA}" destId="{C8456D5D-B67F-4F4E-9ABC-532422CF207B}" srcOrd="1" destOrd="0" presId="urn:microsoft.com/office/officeart/2018/2/layout/IconLabelList"/>
    <dgm:cxn modelId="{4EF24A6E-A614-487E-80CD-06273CE81022}" type="presParOf" srcId="{B47EE9FD-EFF3-4AA9-B484-08C7DD3035FA}" destId="{E821FA7F-18CC-4F94-8AD6-3C87A5A9DACE}" srcOrd="2" destOrd="0" presId="urn:microsoft.com/office/officeart/2018/2/layout/IconLabelList"/>
    <dgm:cxn modelId="{B9FC0336-42A9-4377-BB02-31411DE1DE3D}" type="presParOf" srcId="{08940D48-F585-49AA-9DBA-22503B9EFCE4}" destId="{E216559C-479C-4BD3-98F9-DD279D8F9252}" srcOrd="3" destOrd="0" presId="urn:microsoft.com/office/officeart/2018/2/layout/IconLabelList"/>
    <dgm:cxn modelId="{38CA55D0-7916-462A-A8DB-03DD8FBD6908}" type="presParOf" srcId="{08940D48-F585-49AA-9DBA-22503B9EFCE4}" destId="{C9827718-5189-440A-B488-827E9505CED3}" srcOrd="4" destOrd="0" presId="urn:microsoft.com/office/officeart/2018/2/layout/IconLabelList"/>
    <dgm:cxn modelId="{140A42FD-8C35-4D0B-802B-57A33E0976E9}" type="presParOf" srcId="{C9827718-5189-440A-B488-827E9505CED3}" destId="{F881FA20-78C4-4F41-B1BE-8E8844BDDC33}" srcOrd="0" destOrd="0" presId="urn:microsoft.com/office/officeart/2018/2/layout/IconLabelList"/>
    <dgm:cxn modelId="{4C070563-45CD-47CF-B12B-ADCBC37BC7C1}" type="presParOf" srcId="{C9827718-5189-440A-B488-827E9505CED3}" destId="{0D61DF5C-A8BF-4C6B-84FF-4B36643F1AA2}" srcOrd="1" destOrd="0" presId="urn:microsoft.com/office/officeart/2018/2/layout/IconLabelList"/>
    <dgm:cxn modelId="{EB16E700-C7CE-4D11-9631-2B8083597931}" type="presParOf" srcId="{C9827718-5189-440A-B488-827E9505CED3}" destId="{6C12ED3B-8FA6-482A-9E6A-50D188A3CFF2}" srcOrd="2" destOrd="0" presId="urn:microsoft.com/office/officeart/2018/2/layout/IconLabelList"/>
    <dgm:cxn modelId="{D310BE4D-A250-40F5-B114-A7F69D4545C1}" type="presParOf" srcId="{08940D48-F585-49AA-9DBA-22503B9EFCE4}" destId="{56B7A188-F9DA-4980-8B2D-4F47437A14CE}" srcOrd="5" destOrd="0" presId="urn:microsoft.com/office/officeart/2018/2/layout/IconLabelList"/>
    <dgm:cxn modelId="{B2F400CF-7759-47C6-95A5-D18A0FA0167D}" type="presParOf" srcId="{08940D48-F585-49AA-9DBA-22503B9EFCE4}" destId="{49B27AA5-4B7C-415D-9A09-A2252CA0EE5A}" srcOrd="6" destOrd="0" presId="urn:microsoft.com/office/officeart/2018/2/layout/IconLabelList"/>
    <dgm:cxn modelId="{6564009F-D461-4709-AC6B-A9C682CDE169}" type="presParOf" srcId="{49B27AA5-4B7C-415D-9A09-A2252CA0EE5A}" destId="{8C2BCF3A-2C1A-4925-92AC-7137A6294B29}" srcOrd="0" destOrd="0" presId="urn:microsoft.com/office/officeart/2018/2/layout/IconLabelList"/>
    <dgm:cxn modelId="{CB9D489E-C6AD-4E25-AB73-9505C4368699}" type="presParOf" srcId="{49B27AA5-4B7C-415D-9A09-A2252CA0EE5A}" destId="{ED94B932-559A-4F47-9B97-83631CF33FD8}" srcOrd="1" destOrd="0" presId="urn:microsoft.com/office/officeart/2018/2/layout/IconLabelList"/>
    <dgm:cxn modelId="{315F1C22-E814-43A5-84DC-B2A25F006B8E}" type="presParOf" srcId="{49B27AA5-4B7C-415D-9A09-A2252CA0EE5A}" destId="{2E54D044-973C-45F0-AB82-DC0C36D3872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28931-13D4-4B62-90ED-1698C82D3898}">
      <dsp:nvSpPr>
        <dsp:cNvPr id="0" name=""/>
        <dsp:cNvSpPr/>
      </dsp:nvSpPr>
      <dsp:spPr>
        <a:xfrm>
          <a:off x="742288" y="758975"/>
          <a:ext cx="1065950" cy="1065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614FF-46AE-42E5-8A52-50E3954F713A}">
      <dsp:nvSpPr>
        <dsp:cNvPr id="0" name=""/>
        <dsp:cNvSpPr/>
      </dsp:nvSpPr>
      <dsp:spPr>
        <a:xfrm>
          <a:off x="90874" y="2140266"/>
          <a:ext cx="2368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Single Point of Failure</a:t>
          </a:r>
        </a:p>
      </dsp:txBody>
      <dsp:txXfrm>
        <a:off x="90874" y="2140266"/>
        <a:ext cx="2368779" cy="720000"/>
      </dsp:txXfrm>
    </dsp:sp>
    <dsp:sp modelId="{50719B74-3B8C-40A6-8842-7ADACB9178ED}">
      <dsp:nvSpPr>
        <dsp:cNvPr id="0" name=""/>
        <dsp:cNvSpPr/>
      </dsp:nvSpPr>
      <dsp:spPr>
        <a:xfrm>
          <a:off x="3525604" y="758975"/>
          <a:ext cx="1065950" cy="1065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1FA7F-18CC-4F94-8AD6-3C87A5A9DACE}">
      <dsp:nvSpPr>
        <dsp:cNvPr id="0" name=""/>
        <dsp:cNvSpPr/>
      </dsp:nvSpPr>
      <dsp:spPr>
        <a:xfrm>
          <a:off x="2874190" y="2140266"/>
          <a:ext cx="2368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Less Scalable</a:t>
          </a:r>
        </a:p>
      </dsp:txBody>
      <dsp:txXfrm>
        <a:off x="2874190" y="2140266"/>
        <a:ext cx="2368779" cy="720000"/>
      </dsp:txXfrm>
    </dsp:sp>
    <dsp:sp modelId="{F881FA20-78C4-4F41-B1BE-8E8844BDDC33}">
      <dsp:nvSpPr>
        <dsp:cNvPr id="0" name=""/>
        <dsp:cNvSpPr/>
      </dsp:nvSpPr>
      <dsp:spPr>
        <a:xfrm>
          <a:off x="6308921" y="758975"/>
          <a:ext cx="1065950" cy="1065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2ED3B-8FA6-482A-9E6A-50D188A3CFF2}">
      <dsp:nvSpPr>
        <dsp:cNvPr id="0" name=""/>
        <dsp:cNvSpPr/>
      </dsp:nvSpPr>
      <dsp:spPr>
        <a:xfrm>
          <a:off x="5657506" y="2140266"/>
          <a:ext cx="2368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Requirement of Central Trust</a:t>
          </a:r>
          <a:endParaRPr lang="en-US" sz="2300" b="1" kern="1200"/>
        </a:p>
      </dsp:txBody>
      <dsp:txXfrm>
        <a:off x="5657506" y="2140266"/>
        <a:ext cx="2368779" cy="720000"/>
      </dsp:txXfrm>
    </dsp:sp>
    <dsp:sp modelId="{8C2BCF3A-2C1A-4925-92AC-7137A6294B29}">
      <dsp:nvSpPr>
        <dsp:cNvPr id="0" name=""/>
        <dsp:cNvSpPr/>
      </dsp:nvSpPr>
      <dsp:spPr>
        <a:xfrm>
          <a:off x="9092237" y="758975"/>
          <a:ext cx="1065950" cy="1065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4D044-973C-45F0-AB82-DC0C36D38722}">
      <dsp:nvSpPr>
        <dsp:cNvPr id="0" name=""/>
        <dsp:cNvSpPr/>
      </dsp:nvSpPr>
      <dsp:spPr>
        <a:xfrm>
          <a:off x="8440823" y="2140266"/>
          <a:ext cx="2368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High Computation Requirements</a:t>
          </a:r>
          <a:endParaRPr lang="en-US" sz="2300" b="1" kern="1200"/>
        </a:p>
      </dsp:txBody>
      <dsp:txXfrm>
        <a:off x="8440823" y="2140266"/>
        <a:ext cx="236877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E2489-6F7F-4E15-A7DE-678515B8CC5B}">
      <dsp:nvSpPr>
        <dsp:cNvPr id="0" name=""/>
        <dsp:cNvSpPr/>
      </dsp:nvSpPr>
      <dsp:spPr>
        <a:xfrm>
          <a:off x="0" y="1158631"/>
          <a:ext cx="10246712" cy="158105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F4086-F0AA-414D-BFB8-37C6B7B6594C}">
      <dsp:nvSpPr>
        <dsp:cNvPr id="0" name=""/>
        <dsp:cNvSpPr/>
      </dsp:nvSpPr>
      <dsp:spPr>
        <a:xfrm>
          <a:off x="2081" y="0"/>
          <a:ext cx="902334" cy="1581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Tree Based P2P (</a:t>
          </a:r>
          <a:r>
            <a:rPr lang="en-US" sz="1200" kern="1200" err="1">
              <a:latin typeface="Calibri Light" panose="020F0302020204030204"/>
            </a:rPr>
            <a:t>Hudzia</a:t>
          </a:r>
          <a:r>
            <a:rPr lang="en-US" sz="1200" kern="1200">
              <a:latin typeface="Calibri Light" panose="020F0302020204030204"/>
            </a:rPr>
            <a:t>) (2006) </a:t>
          </a:r>
        </a:p>
      </dsp:txBody>
      <dsp:txXfrm>
        <a:off x="2081" y="0"/>
        <a:ext cx="902334" cy="1581058"/>
      </dsp:txXfrm>
    </dsp:sp>
    <dsp:sp modelId="{8FE4AF7C-1741-4B04-B817-75B7EDCBFB7A}">
      <dsp:nvSpPr>
        <dsp:cNvPr id="0" name=""/>
        <dsp:cNvSpPr/>
      </dsp:nvSpPr>
      <dsp:spPr>
        <a:xfrm>
          <a:off x="255615" y="1778691"/>
          <a:ext cx="395264" cy="395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00B52-B0C7-4762-AB0A-3C29F999F8E4}">
      <dsp:nvSpPr>
        <dsp:cNvPr id="0" name=""/>
        <dsp:cNvSpPr/>
      </dsp:nvSpPr>
      <dsp:spPr>
        <a:xfrm>
          <a:off x="935598" y="2371588"/>
          <a:ext cx="1216788" cy="1581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Tree based P2P for heterogeneous clients </a:t>
          </a:r>
        </a:p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(Zheng, 2012)</a:t>
          </a:r>
        </a:p>
      </dsp:txBody>
      <dsp:txXfrm>
        <a:off x="935598" y="2371588"/>
        <a:ext cx="1216788" cy="1581058"/>
      </dsp:txXfrm>
    </dsp:sp>
    <dsp:sp modelId="{2921AEBE-5286-4D21-9077-E6B6650C5BD6}">
      <dsp:nvSpPr>
        <dsp:cNvPr id="0" name=""/>
        <dsp:cNvSpPr/>
      </dsp:nvSpPr>
      <dsp:spPr>
        <a:xfrm>
          <a:off x="1346360" y="1778691"/>
          <a:ext cx="395264" cy="395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1DD01-D528-42DA-A8A5-8C36B2CF4E09}">
      <dsp:nvSpPr>
        <dsp:cNvPr id="0" name=""/>
        <dsp:cNvSpPr/>
      </dsp:nvSpPr>
      <dsp:spPr>
        <a:xfrm>
          <a:off x="2183569" y="0"/>
          <a:ext cx="1168162" cy="1581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CIFAR 10  Deep Neural Network Benchmarks </a:t>
          </a:r>
        </a:p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( 2013-)</a:t>
          </a:r>
        </a:p>
      </dsp:txBody>
      <dsp:txXfrm>
        <a:off x="2183569" y="0"/>
        <a:ext cx="1168162" cy="1581058"/>
      </dsp:txXfrm>
    </dsp:sp>
    <dsp:sp modelId="{04692ADB-3246-4805-8A4D-D846E9007527}">
      <dsp:nvSpPr>
        <dsp:cNvPr id="0" name=""/>
        <dsp:cNvSpPr/>
      </dsp:nvSpPr>
      <dsp:spPr>
        <a:xfrm>
          <a:off x="2570018" y="1778691"/>
          <a:ext cx="395264" cy="395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1699A-A353-48C0-9A86-8B05B8B31884}">
      <dsp:nvSpPr>
        <dsp:cNvPr id="0" name=""/>
        <dsp:cNvSpPr/>
      </dsp:nvSpPr>
      <dsp:spPr>
        <a:xfrm>
          <a:off x="3382915" y="2371588"/>
          <a:ext cx="1382625" cy="1581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Centralized Federated Learning (McMahan et. al), 2016</a:t>
          </a:r>
        </a:p>
      </dsp:txBody>
      <dsp:txXfrm>
        <a:off x="3382915" y="2371588"/>
        <a:ext cx="1382625" cy="1581058"/>
      </dsp:txXfrm>
    </dsp:sp>
    <dsp:sp modelId="{E42199E0-CA4C-4C62-BCCF-C02860EEE3D2}">
      <dsp:nvSpPr>
        <dsp:cNvPr id="0" name=""/>
        <dsp:cNvSpPr/>
      </dsp:nvSpPr>
      <dsp:spPr>
        <a:xfrm>
          <a:off x="3876595" y="1778691"/>
          <a:ext cx="395264" cy="395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A0DFA-30B9-4B45-AA36-7423081CB89F}">
      <dsp:nvSpPr>
        <dsp:cNvPr id="0" name=""/>
        <dsp:cNvSpPr/>
      </dsp:nvSpPr>
      <dsp:spPr>
        <a:xfrm>
          <a:off x="4796724" y="0"/>
          <a:ext cx="1083937" cy="1581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Centralized Federated Learning Frameworks (Tensorflow Federated, 2019-)</a:t>
          </a:r>
        </a:p>
      </dsp:txBody>
      <dsp:txXfrm>
        <a:off x="4796724" y="0"/>
        <a:ext cx="1083937" cy="1581058"/>
      </dsp:txXfrm>
    </dsp:sp>
    <dsp:sp modelId="{145CD3A3-F1FA-4659-8864-81FEAA10B6E6}">
      <dsp:nvSpPr>
        <dsp:cNvPr id="0" name=""/>
        <dsp:cNvSpPr/>
      </dsp:nvSpPr>
      <dsp:spPr>
        <a:xfrm>
          <a:off x="5141060" y="1778691"/>
          <a:ext cx="395264" cy="395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B4F0D-065E-48CE-AB0B-B9D72AB2D5D5}">
      <dsp:nvSpPr>
        <dsp:cNvPr id="0" name=""/>
        <dsp:cNvSpPr/>
      </dsp:nvSpPr>
      <dsp:spPr>
        <a:xfrm>
          <a:off x="5911844" y="2371588"/>
          <a:ext cx="1335047" cy="1581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Decentralized Federated Learning  (ChainFL, Brain Torrent)(2019-)</a:t>
          </a:r>
        </a:p>
      </dsp:txBody>
      <dsp:txXfrm>
        <a:off x="5911844" y="2371588"/>
        <a:ext cx="1335047" cy="1581058"/>
      </dsp:txXfrm>
    </dsp:sp>
    <dsp:sp modelId="{C8709F1F-260A-4A84-A9F2-9F7C46388F48}">
      <dsp:nvSpPr>
        <dsp:cNvPr id="0" name=""/>
        <dsp:cNvSpPr/>
      </dsp:nvSpPr>
      <dsp:spPr>
        <a:xfrm>
          <a:off x="6381735" y="1778691"/>
          <a:ext cx="395264" cy="395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5D113-492B-4F1F-B657-B4A2DB1DFB5F}">
      <dsp:nvSpPr>
        <dsp:cNvPr id="0" name=""/>
        <dsp:cNvSpPr/>
      </dsp:nvSpPr>
      <dsp:spPr>
        <a:xfrm>
          <a:off x="7278074" y="0"/>
          <a:ext cx="981757" cy="1581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Decentralized Learning Frameworks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(2020-)</a:t>
          </a:r>
        </a:p>
      </dsp:txBody>
      <dsp:txXfrm>
        <a:off x="7278074" y="0"/>
        <a:ext cx="981757" cy="1581058"/>
      </dsp:txXfrm>
    </dsp:sp>
    <dsp:sp modelId="{E14ED173-65EC-4ED9-8151-0222A1DC729C}">
      <dsp:nvSpPr>
        <dsp:cNvPr id="0" name=""/>
        <dsp:cNvSpPr/>
      </dsp:nvSpPr>
      <dsp:spPr>
        <a:xfrm>
          <a:off x="7571320" y="1778691"/>
          <a:ext cx="395264" cy="395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FD2FB-AA74-4B2F-85AD-65D68081DDB5}">
      <dsp:nvSpPr>
        <dsp:cNvPr id="0" name=""/>
        <dsp:cNvSpPr/>
      </dsp:nvSpPr>
      <dsp:spPr>
        <a:xfrm>
          <a:off x="8291014" y="2371588"/>
          <a:ext cx="928945" cy="1581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Heterogeneous devices (</a:t>
          </a:r>
          <a:r>
            <a:rPr lang="en-US" sz="1200" kern="1200" err="1"/>
            <a:t>Moshfit</a:t>
          </a:r>
          <a:r>
            <a:rPr lang="en-US" sz="1200" kern="1200"/>
            <a:t>, 2021-)</a:t>
          </a:r>
        </a:p>
      </dsp:txBody>
      <dsp:txXfrm>
        <a:off x="8291014" y="2371588"/>
        <a:ext cx="928945" cy="1581058"/>
      </dsp:txXfrm>
    </dsp:sp>
    <dsp:sp modelId="{A6A1DAF7-74F1-4072-9824-BA42E783B1C9}">
      <dsp:nvSpPr>
        <dsp:cNvPr id="0" name=""/>
        <dsp:cNvSpPr/>
      </dsp:nvSpPr>
      <dsp:spPr>
        <a:xfrm>
          <a:off x="8557854" y="1778691"/>
          <a:ext cx="395264" cy="395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CE3D4-2DDB-43C3-9550-E86A362A8F8C}">
      <dsp:nvSpPr>
        <dsp:cNvPr id="0" name=""/>
        <dsp:cNvSpPr/>
      </dsp:nvSpPr>
      <dsp:spPr>
        <a:xfrm>
          <a:off x="0" y="284674"/>
          <a:ext cx="11086092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404" tIns="374904" rIns="8604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Clients join/leave often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Round-wise participants are free to rotate</a:t>
          </a:r>
        </a:p>
      </dsp:txBody>
      <dsp:txXfrm>
        <a:off x="0" y="284674"/>
        <a:ext cx="11086092" cy="1048950"/>
      </dsp:txXfrm>
    </dsp:sp>
    <dsp:sp modelId="{E31873CE-44DC-45CC-BA88-06845F0FFD15}">
      <dsp:nvSpPr>
        <dsp:cNvPr id="0" name=""/>
        <dsp:cNvSpPr/>
      </dsp:nvSpPr>
      <dsp:spPr>
        <a:xfrm>
          <a:off x="554304" y="18994"/>
          <a:ext cx="7760264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20" tIns="0" rIns="2933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Design inherently fault tolerant </a:t>
          </a:r>
        </a:p>
      </dsp:txBody>
      <dsp:txXfrm>
        <a:off x="580243" y="44933"/>
        <a:ext cx="7708386" cy="479482"/>
      </dsp:txXfrm>
    </dsp:sp>
    <dsp:sp modelId="{A7843C4C-06AB-42C1-A4CB-EA90ED7BC491}">
      <dsp:nvSpPr>
        <dsp:cNvPr id="0" name=""/>
        <dsp:cNvSpPr/>
      </dsp:nvSpPr>
      <dsp:spPr>
        <a:xfrm>
          <a:off x="0" y="1696505"/>
          <a:ext cx="11086092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404" tIns="374904" rIns="8604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Central server can “prepare” clients and get out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Knowledge sharing between a small group of clients</a:t>
          </a:r>
        </a:p>
      </dsp:txBody>
      <dsp:txXfrm>
        <a:off x="0" y="1696505"/>
        <a:ext cx="11086092" cy="1048950"/>
      </dsp:txXfrm>
    </dsp:sp>
    <dsp:sp modelId="{0B57ED90-8EAF-4F62-B280-124E8333360F}">
      <dsp:nvSpPr>
        <dsp:cNvPr id="0" name=""/>
        <dsp:cNvSpPr/>
      </dsp:nvSpPr>
      <dsp:spPr>
        <a:xfrm>
          <a:off x="554304" y="1430824"/>
          <a:ext cx="7760264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20" tIns="0" rIns="2933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Minimal central server involvement</a:t>
          </a:r>
        </a:p>
      </dsp:txBody>
      <dsp:txXfrm>
        <a:off x="580243" y="1456763"/>
        <a:ext cx="7708386" cy="479482"/>
      </dsp:txXfrm>
    </dsp:sp>
    <dsp:sp modelId="{ABABE121-040D-4657-AD49-3DA779FE161C}">
      <dsp:nvSpPr>
        <dsp:cNvPr id="0" name=""/>
        <dsp:cNvSpPr/>
      </dsp:nvSpPr>
      <dsp:spPr>
        <a:xfrm>
          <a:off x="0" y="3108335"/>
          <a:ext cx="11086092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404" tIns="374904" rIns="8604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Once part of the system, discovery handled by design</a:t>
          </a:r>
        </a:p>
      </dsp:txBody>
      <dsp:txXfrm>
        <a:off x="0" y="3108335"/>
        <a:ext cx="11086092" cy="765450"/>
      </dsp:txXfrm>
    </dsp:sp>
    <dsp:sp modelId="{A65D2C53-00FB-4AA0-AD91-3A0895C098EB}">
      <dsp:nvSpPr>
        <dsp:cNvPr id="0" name=""/>
        <dsp:cNvSpPr/>
      </dsp:nvSpPr>
      <dsp:spPr>
        <a:xfrm>
          <a:off x="554304" y="2842654"/>
          <a:ext cx="7760264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20" tIns="0" rIns="2933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Easy discovery and low configuration costs</a:t>
          </a:r>
        </a:p>
      </dsp:txBody>
      <dsp:txXfrm>
        <a:off x="580243" y="2868593"/>
        <a:ext cx="7708386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4E309-D80A-49AD-B153-2956F2B46E66}">
      <dsp:nvSpPr>
        <dsp:cNvPr id="0" name=""/>
        <dsp:cNvSpPr/>
      </dsp:nvSpPr>
      <dsp:spPr>
        <a:xfrm>
          <a:off x="0" y="237357"/>
          <a:ext cx="11213092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261" tIns="312420" rIns="87026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Future use case: Cell Phones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Distributed power consumption across devices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Network bandwidth is highly limiting</a:t>
          </a:r>
        </a:p>
      </dsp:txBody>
      <dsp:txXfrm>
        <a:off x="0" y="237357"/>
        <a:ext cx="11213092" cy="1134000"/>
      </dsp:txXfrm>
    </dsp:sp>
    <dsp:sp modelId="{5D3591BD-3FD6-4192-9CEA-5208D3BBA75C}">
      <dsp:nvSpPr>
        <dsp:cNvPr id="0" name=""/>
        <dsp:cNvSpPr/>
      </dsp:nvSpPr>
      <dsp:spPr>
        <a:xfrm>
          <a:off x="560654" y="15957"/>
          <a:ext cx="7849164" cy="442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80" tIns="0" rIns="2966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Limiting client load</a:t>
          </a:r>
        </a:p>
      </dsp:txBody>
      <dsp:txXfrm>
        <a:off x="582270" y="37573"/>
        <a:ext cx="7805932" cy="399568"/>
      </dsp:txXfrm>
    </dsp:sp>
    <dsp:sp modelId="{E0EE91AE-07DA-4210-9E71-CC1322AFB272}">
      <dsp:nvSpPr>
        <dsp:cNvPr id="0" name=""/>
        <dsp:cNvSpPr/>
      </dsp:nvSpPr>
      <dsp:spPr>
        <a:xfrm>
          <a:off x="0" y="1673757"/>
          <a:ext cx="11213092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261" tIns="312420" rIns="87026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Clients’ ease of processing lower amounts of data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Tiers can vertically increase forming large but manageable trees</a:t>
          </a:r>
        </a:p>
      </dsp:txBody>
      <dsp:txXfrm>
        <a:off x="0" y="1673757"/>
        <a:ext cx="11213092" cy="874125"/>
      </dsp:txXfrm>
    </dsp:sp>
    <dsp:sp modelId="{CDC4EB9E-6454-4796-9BB1-18DF2E628E53}">
      <dsp:nvSpPr>
        <dsp:cNvPr id="0" name=""/>
        <dsp:cNvSpPr/>
      </dsp:nvSpPr>
      <dsp:spPr>
        <a:xfrm>
          <a:off x="560654" y="1452357"/>
          <a:ext cx="7849164" cy="442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80" tIns="0" rIns="2966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Highly scalable</a:t>
          </a:r>
        </a:p>
      </dsp:txBody>
      <dsp:txXfrm>
        <a:off x="582270" y="1473973"/>
        <a:ext cx="7805932" cy="399568"/>
      </dsp:txXfrm>
    </dsp:sp>
    <dsp:sp modelId="{C78EFBD7-1099-47B5-B539-7E557EC46926}">
      <dsp:nvSpPr>
        <dsp:cNvPr id="0" name=""/>
        <dsp:cNvSpPr/>
      </dsp:nvSpPr>
      <dsp:spPr>
        <a:xfrm>
          <a:off x="0" y="2850282"/>
          <a:ext cx="11213092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261" tIns="312420" rIns="87026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Effective geospatial separation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Learning moves with users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Local learning more relevant than global (think going across countries)</a:t>
          </a:r>
        </a:p>
      </dsp:txBody>
      <dsp:txXfrm>
        <a:off x="0" y="2850282"/>
        <a:ext cx="11213092" cy="1134000"/>
      </dsp:txXfrm>
    </dsp:sp>
    <dsp:sp modelId="{07AE2547-12F7-47BC-A1E5-8C39C7CD9749}">
      <dsp:nvSpPr>
        <dsp:cNvPr id="0" name=""/>
        <dsp:cNvSpPr/>
      </dsp:nvSpPr>
      <dsp:spPr>
        <a:xfrm>
          <a:off x="560654" y="2628883"/>
          <a:ext cx="7849164" cy="442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80" tIns="0" rIns="2966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Slow global convergence, but quick local convergence</a:t>
          </a:r>
        </a:p>
      </dsp:txBody>
      <dsp:txXfrm>
        <a:off x="582270" y="2650499"/>
        <a:ext cx="7805932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28931-13D4-4B62-90ED-1698C82D3898}">
      <dsp:nvSpPr>
        <dsp:cNvPr id="0" name=""/>
        <dsp:cNvSpPr/>
      </dsp:nvSpPr>
      <dsp:spPr>
        <a:xfrm>
          <a:off x="742288" y="758975"/>
          <a:ext cx="1065950" cy="1065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614FF-46AE-42E5-8A52-50E3954F713A}">
      <dsp:nvSpPr>
        <dsp:cNvPr id="0" name=""/>
        <dsp:cNvSpPr/>
      </dsp:nvSpPr>
      <dsp:spPr>
        <a:xfrm>
          <a:off x="90874" y="2140266"/>
          <a:ext cx="2368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Single Point of Failure</a:t>
          </a:r>
        </a:p>
      </dsp:txBody>
      <dsp:txXfrm>
        <a:off x="90874" y="2140266"/>
        <a:ext cx="2368779" cy="720000"/>
      </dsp:txXfrm>
    </dsp:sp>
    <dsp:sp modelId="{50719B74-3B8C-40A6-8842-7ADACB9178ED}">
      <dsp:nvSpPr>
        <dsp:cNvPr id="0" name=""/>
        <dsp:cNvSpPr/>
      </dsp:nvSpPr>
      <dsp:spPr>
        <a:xfrm>
          <a:off x="3525604" y="758975"/>
          <a:ext cx="1065950" cy="1065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1FA7F-18CC-4F94-8AD6-3C87A5A9DACE}">
      <dsp:nvSpPr>
        <dsp:cNvPr id="0" name=""/>
        <dsp:cNvSpPr/>
      </dsp:nvSpPr>
      <dsp:spPr>
        <a:xfrm>
          <a:off x="2874190" y="2140266"/>
          <a:ext cx="2368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Less Scalable</a:t>
          </a:r>
        </a:p>
      </dsp:txBody>
      <dsp:txXfrm>
        <a:off x="2874190" y="2140266"/>
        <a:ext cx="2368779" cy="720000"/>
      </dsp:txXfrm>
    </dsp:sp>
    <dsp:sp modelId="{F881FA20-78C4-4F41-B1BE-8E8844BDDC33}">
      <dsp:nvSpPr>
        <dsp:cNvPr id="0" name=""/>
        <dsp:cNvSpPr/>
      </dsp:nvSpPr>
      <dsp:spPr>
        <a:xfrm>
          <a:off x="6308921" y="758975"/>
          <a:ext cx="1065950" cy="1065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2ED3B-8FA6-482A-9E6A-50D188A3CFF2}">
      <dsp:nvSpPr>
        <dsp:cNvPr id="0" name=""/>
        <dsp:cNvSpPr/>
      </dsp:nvSpPr>
      <dsp:spPr>
        <a:xfrm>
          <a:off x="5657506" y="2140266"/>
          <a:ext cx="2368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Requirement of Central Trust</a:t>
          </a:r>
          <a:endParaRPr lang="en-US" sz="2300" b="1" kern="1200"/>
        </a:p>
      </dsp:txBody>
      <dsp:txXfrm>
        <a:off x="5657506" y="2140266"/>
        <a:ext cx="2368779" cy="720000"/>
      </dsp:txXfrm>
    </dsp:sp>
    <dsp:sp modelId="{8C2BCF3A-2C1A-4925-92AC-7137A6294B29}">
      <dsp:nvSpPr>
        <dsp:cNvPr id="0" name=""/>
        <dsp:cNvSpPr/>
      </dsp:nvSpPr>
      <dsp:spPr>
        <a:xfrm>
          <a:off x="9092237" y="758975"/>
          <a:ext cx="1065950" cy="1065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4D044-973C-45F0-AB82-DC0C36D38722}">
      <dsp:nvSpPr>
        <dsp:cNvPr id="0" name=""/>
        <dsp:cNvSpPr/>
      </dsp:nvSpPr>
      <dsp:spPr>
        <a:xfrm>
          <a:off x="8440823" y="2140266"/>
          <a:ext cx="2368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High Computation Requirements</a:t>
          </a:r>
          <a:endParaRPr lang="en-US" sz="2300" b="1" kern="1200"/>
        </a:p>
      </dsp:txBody>
      <dsp:txXfrm>
        <a:off x="8440823" y="2140266"/>
        <a:ext cx="236877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95739-8CA8-4D43-A46D-0E33A54A306E}" type="datetimeFigureOut">
              <a:rPr lang="en-US"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E14A1-2C3B-4CD8-BDC8-2B3DF999A57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7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/>
              <a:t>Detailed Design and Implementation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>
                <a:cs typeface="Calibri"/>
              </a:rPr>
              <a:t>Every client will has a different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E14A1-2C3B-4CD8-BDC8-2B3DF999A579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5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0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3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13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5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6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9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05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1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4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1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0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9269" y="1837900"/>
            <a:ext cx="10612243" cy="1672063"/>
          </a:xfrm>
        </p:spPr>
        <p:txBody>
          <a:bodyPr>
            <a:normAutofit/>
          </a:bodyPr>
          <a:lstStyle/>
          <a:p>
            <a:r>
              <a:rPr lang="en-US" sz="5400">
                <a:latin typeface="Calibri"/>
                <a:cs typeface="Calibri"/>
              </a:rPr>
              <a:t>Decentralized Model Training with a Tiered Peer-to-Peer Edge Network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3390" y="3657794"/>
            <a:ext cx="9144000" cy="51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CS-6220 : Big Data Systems &amp; Analytics Project</a:t>
            </a:r>
          </a:p>
          <a:p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63EE0A7-B231-4C50-95A5-8B90C8C6193F}"/>
              </a:ext>
            </a:extLst>
          </p:cNvPr>
          <p:cNvSpPr txBox="1">
            <a:spLocks/>
          </p:cNvSpPr>
          <p:nvPr/>
        </p:nvSpPr>
        <p:spPr>
          <a:xfrm>
            <a:off x="185044" y="6400232"/>
            <a:ext cx="11513632" cy="51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Saket Singh         Niraj Srimal          Raj Kothari          Nimish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Sule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        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Berkay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Barlas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31A5E-A3B5-4E42-AAB7-11DA2FC4B98E}"/>
              </a:ext>
            </a:extLst>
          </p:cNvPr>
          <p:cNvSpPr txBox="1"/>
          <p:nvPr/>
        </p:nvSpPr>
        <p:spPr>
          <a:xfrm>
            <a:off x="4462272" y="5739639"/>
            <a:ext cx="25519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Group 11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1CAADC-AC8B-4550-B2E1-847A54D9E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DB2DC4-BAFB-4971-AFCF-776F33B8A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D5E07-6B90-4490-BDD2-D9F46D55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Why P2P?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1E3E9-2E8C-4862-96EB-46BF28945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00234A-9705-45FA-9EEB-BE38CE463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180108"/>
              </p:ext>
            </p:extLst>
          </p:nvPr>
        </p:nvGraphicFramePr>
        <p:xfrm>
          <a:off x="643466" y="545775"/>
          <a:ext cx="11086092" cy="3892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594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2">
            <a:extLst>
              <a:ext uri="{FF2B5EF4-FFF2-40B4-BE49-F238E27FC236}">
                <a16:creationId xmlns:a16="http://schemas.microsoft.com/office/drawing/2014/main" id="{9A1CAADC-AC8B-4550-B2E1-847A54D9E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1DDB2DC4-BAFB-4971-AFCF-776F33B8A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FB2E6-79A7-443A-8F22-BC2581E5A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Why Tiering?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F251E3E9-2E8C-4862-96EB-46BF28945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452FEAE-4E26-478B-9EBC-2365919AB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893902"/>
              </p:ext>
            </p:extLst>
          </p:nvPr>
        </p:nvGraphicFramePr>
        <p:xfrm>
          <a:off x="506697" y="496929"/>
          <a:ext cx="11213092" cy="400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951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35A52B12-0826-4A26-ABA2-386F72111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3DD0DA68-F652-496F-B8B5-9A66255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72ED5-C0C7-4535-B214-5042F7CB6E58}"/>
              </a:ext>
            </a:extLst>
          </p:cNvPr>
          <p:cNvSpPr txBox="1"/>
          <p:nvPr/>
        </p:nvSpPr>
        <p:spPr>
          <a:xfrm>
            <a:off x="541216" y="2793065"/>
            <a:ext cx="3416997" cy="1166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P2P Design</a:t>
            </a:r>
            <a:r>
              <a:rPr lang="en-US" sz="3600" b="1" i="0" u="none" strike="noStrike" spc="-5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600" b="1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</a:t>
            </a:r>
            <a:r>
              <a:rPr lang="en-US" sz="3600" b="1" i="0" u="none" strike="noStrike" spc="-5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Implementation</a:t>
            </a:r>
            <a:r>
              <a:rPr lang="en-US" sz="3600" b="1" i="0" spc="-5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​</a:t>
            </a:r>
            <a:endParaRPr lang="en-US" sz="3600" b="1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DDF50AF6-4E23-4BD9-92C7-45A3E16E4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28784BC-31BC-4E5C-8CA4-216BCEB30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90" r="356" b="23488"/>
          <a:stretch/>
        </p:blipFill>
        <p:spPr>
          <a:xfrm>
            <a:off x="4812322" y="5730630"/>
            <a:ext cx="1863979" cy="927108"/>
          </a:xfrm>
          <a:prstGeom prst="rect">
            <a:avLst/>
          </a:prstGeom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6E73097F-5376-4754-82F7-E5A672474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015" y="5732475"/>
            <a:ext cx="2440353" cy="90289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A4DDC5E-715D-4920-A94B-8B11578AC4F3}"/>
              </a:ext>
            </a:extLst>
          </p:cNvPr>
          <p:cNvSpPr txBox="1"/>
          <p:nvPr/>
        </p:nvSpPr>
        <p:spPr>
          <a:xfrm>
            <a:off x="4235938" y="4958861"/>
            <a:ext cx="7520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41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76C1D490-CD40-470B-82B8-430FF8F7D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015" y="5635339"/>
            <a:ext cx="2088661" cy="1087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55328-5DFD-455A-888E-5C1FEE26F053}"/>
              </a:ext>
            </a:extLst>
          </p:cNvPr>
          <p:cNvSpPr txBox="1"/>
          <p:nvPr/>
        </p:nvSpPr>
        <p:spPr>
          <a:xfrm>
            <a:off x="4382476" y="269631"/>
            <a:ext cx="7422662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Libp2p - </a:t>
            </a:r>
            <a:r>
              <a:rPr lang="en-US" sz="2400">
                <a:ea typeface="+mn-lt"/>
                <a:cs typeface="+mn-lt"/>
              </a:rPr>
              <a:t>An open-source modular network stack for implementing p2p Framework. Implemented in Go.</a:t>
            </a:r>
            <a:endParaRPr lang="en-US" sz="2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err="1">
                <a:ea typeface="+mn-lt"/>
                <a:cs typeface="+mn-lt"/>
              </a:rPr>
              <a:t>Kademlia</a:t>
            </a:r>
            <a:r>
              <a:rPr lang="en-US" sz="2400">
                <a:ea typeface="+mn-lt"/>
                <a:cs typeface="+mn-lt"/>
              </a:rPr>
              <a:t> - Distributed hash table (DHT) communication protocol for decentralized peer-to-peer networks</a:t>
            </a:r>
            <a:br>
              <a:rPr lang="en-US" sz="2400">
                <a:ea typeface="+mn-lt"/>
                <a:cs typeface="+mn-lt"/>
              </a:rPr>
            </a:br>
            <a:endParaRPr lang="en-US" sz="2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Python</a:t>
            </a:r>
            <a:r>
              <a:rPr lang="en-US" sz="2400">
                <a:ea typeface="+mn-lt"/>
                <a:cs typeface="+mn-lt"/>
              </a:rPr>
              <a:t> - Application Layer for Federated Learning.</a:t>
            </a:r>
          </a:p>
          <a:p>
            <a:pPr marL="285750" indent="-285750">
              <a:buFont typeface="Arial"/>
              <a:buChar char="•"/>
            </a:pPr>
            <a:endParaRPr lang="en-US" sz="2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Working over the P2P Framework developed by James Bae – our TA for the course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022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B4AE371-B26D-4DBF-8149-CD696908A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2A99C-23E4-4219-AFF5-7F0E59657F02}"/>
              </a:ext>
            </a:extLst>
          </p:cNvPr>
          <p:cNvSpPr txBox="1"/>
          <p:nvPr/>
        </p:nvSpPr>
        <p:spPr>
          <a:xfrm>
            <a:off x="642256" y="456642"/>
            <a:ext cx="10988830" cy="918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200" u="sng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Participating Nodes in the P2P Network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4200" u="sng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191C2F1E-9901-419E-BBB1-A666EF5051A8}"/>
              </a:ext>
            </a:extLst>
          </p:cNvPr>
          <p:cNvSpPr txBox="1"/>
          <p:nvPr/>
        </p:nvSpPr>
        <p:spPr>
          <a:xfrm>
            <a:off x="639743" y="1130720"/>
            <a:ext cx="11155347" cy="69222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- A Group of nodes participating in the P2P Federated learning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F014C3-617F-427C-9D83-18CF91CAB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54972-4818-4E1E-B6E6-B0D2E2723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picture containing text, dog, different, bunch&#10;&#10;Description automatically generated">
            <a:extLst>
              <a:ext uri="{FF2B5EF4-FFF2-40B4-BE49-F238E27FC236}">
                <a16:creationId xmlns:a16="http://schemas.microsoft.com/office/drawing/2014/main" id="{2F48261E-076C-43B7-BCD2-A64CB93B5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79" y="1635139"/>
            <a:ext cx="7569850" cy="413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95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icture containing text, different, several&#10;&#10;Description automatically generated">
            <a:extLst>
              <a:ext uri="{FF2B5EF4-FFF2-40B4-BE49-F238E27FC236}">
                <a16:creationId xmlns:a16="http://schemas.microsoft.com/office/drawing/2014/main" id="{FCB7A8C3-7353-4F3D-A302-74988EA9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534" y="1900311"/>
            <a:ext cx="6653353" cy="4032581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C6E77355-1FCF-4832-858F-FE014EA527A3}"/>
              </a:ext>
            </a:extLst>
          </p:cNvPr>
          <p:cNvSpPr txBox="1"/>
          <p:nvPr/>
        </p:nvSpPr>
        <p:spPr>
          <a:xfrm>
            <a:off x="673076" y="75921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u="sng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Leader Election in the Distributed Environment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A9E8A-6916-4D84-9C4C-7EAC6F9F4C8E}"/>
              </a:ext>
            </a:extLst>
          </p:cNvPr>
          <p:cNvSpPr txBox="1"/>
          <p:nvPr/>
        </p:nvSpPr>
        <p:spPr>
          <a:xfrm>
            <a:off x="708128" y="1208874"/>
            <a:ext cx="11155347" cy="69222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- Global Leader elected among the participating nodes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05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B4AE371-B26D-4DBF-8149-CD696908A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2A99C-23E4-4219-AFF5-7F0E59657F02}"/>
              </a:ext>
            </a:extLst>
          </p:cNvPr>
          <p:cNvSpPr txBox="1"/>
          <p:nvPr/>
        </p:nvSpPr>
        <p:spPr>
          <a:xfrm>
            <a:off x="642256" y="456642"/>
            <a:ext cx="10988830" cy="918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u="sng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Dynamic Partitioning into Groups </a:t>
            </a:r>
            <a:endParaRPr lang="en-US" sz="4200" u="sng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191C2F1E-9901-419E-BBB1-A666EF5051A8}"/>
              </a:ext>
            </a:extLst>
          </p:cNvPr>
          <p:cNvSpPr txBox="1"/>
          <p:nvPr/>
        </p:nvSpPr>
        <p:spPr>
          <a:xfrm>
            <a:off x="639743" y="1130720"/>
            <a:ext cx="11155347" cy="69222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- Global Leader responsible for performing dynamic grouping and electing group leaders.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C44479-5DF0-47E8-9DBD-D6344FA0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74" y="1670677"/>
            <a:ext cx="8106238" cy="459720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F014C3-617F-427C-9D83-18CF91CAB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54972-4818-4E1E-B6E6-B0D2E2723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799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AC4B150-5334-468C-A2EE-3191C76CC6F1}"/>
              </a:ext>
            </a:extLst>
          </p:cNvPr>
          <p:cNvGrpSpPr/>
          <p:nvPr/>
        </p:nvGrpSpPr>
        <p:grpSpPr>
          <a:xfrm>
            <a:off x="1213448" y="1971506"/>
            <a:ext cx="8757254" cy="4174551"/>
            <a:chOff x="1213448" y="1971506"/>
            <a:chExt cx="8757254" cy="417455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533240-8B6E-4D75-AF2E-4B6450389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1488" y="4325221"/>
              <a:ext cx="5968135" cy="18208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39385B-5067-4433-B76E-7D9B3DCF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269" y="2506948"/>
              <a:ext cx="5972355" cy="18208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F1620-D462-4C38-9CF3-284C7207D3EE}"/>
                </a:ext>
              </a:extLst>
            </p:cNvPr>
            <p:cNvSpPr txBox="1"/>
            <p:nvPr/>
          </p:nvSpPr>
          <p:spPr>
            <a:xfrm>
              <a:off x="2611010" y="1971506"/>
              <a:ext cx="3254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Global Leader for Orchestration </a:t>
              </a:r>
              <a:endParaRPr lang="en-IN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B5963E-A761-4393-BB98-11F54D2718EF}"/>
                </a:ext>
              </a:extLst>
            </p:cNvPr>
            <p:cNvCxnSpPr>
              <a:cxnSpLocks/>
            </p:cNvCxnSpPr>
            <p:nvPr/>
          </p:nvCxnSpPr>
          <p:spPr>
            <a:xfrm>
              <a:off x="3856003" y="2263765"/>
              <a:ext cx="0" cy="345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6B656A-C892-4C49-A459-C984B5B32382}"/>
                </a:ext>
              </a:extLst>
            </p:cNvPr>
            <p:cNvSpPr txBox="1"/>
            <p:nvPr/>
          </p:nvSpPr>
          <p:spPr>
            <a:xfrm>
              <a:off x="1213448" y="3012479"/>
              <a:ext cx="162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0 Leader</a:t>
              </a:r>
              <a:endParaRPr lang="en-IN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32E8FE-38F8-48FE-8A74-EB2A66AC3DCD}"/>
                </a:ext>
              </a:extLst>
            </p:cNvPr>
            <p:cNvCxnSpPr>
              <a:cxnSpLocks/>
            </p:cNvCxnSpPr>
            <p:nvPr/>
          </p:nvCxnSpPr>
          <p:spPr>
            <a:xfrm>
              <a:off x="2800708" y="3210475"/>
              <a:ext cx="494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A08AE8-29CF-45F0-A114-1ADC4CB34164}"/>
                </a:ext>
              </a:extLst>
            </p:cNvPr>
            <p:cNvSpPr txBox="1"/>
            <p:nvPr/>
          </p:nvSpPr>
          <p:spPr>
            <a:xfrm>
              <a:off x="1213448" y="4851675"/>
              <a:ext cx="162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1 Leader</a:t>
              </a:r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411E77-0924-4307-A573-D24A0540BFA2}"/>
                </a:ext>
              </a:extLst>
            </p:cNvPr>
            <p:cNvSpPr txBox="1"/>
            <p:nvPr/>
          </p:nvSpPr>
          <p:spPr>
            <a:xfrm>
              <a:off x="8967164" y="4853494"/>
              <a:ext cx="1003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1</a:t>
              </a:r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3A7FF6-E59E-4C00-BF5D-D52ACC7EB2C2}"/>
                </a:ext>
              </a:extLst>
            </p:cNvPr>
            <p:cNvSpPr txBox="1"/>
            <p:nvPr/>
          </p:nvSpPr>
          <p:spPr>
            <a:xfrm>
              <a:off x="8949912" y="3062583"/>
              <a:ext cx="1003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0</a:t>
              </a:r>
              <a:endParaRPr lang="en-IN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A30278-9CC4-49FA-A4DB-6D5A28599EBF}"/>
                </a:ext>
              </a:extLst>
            </p:cNvPr>
            <p:cNvCxnSpPr>
              <a:cxnSpLocks/>
            </p:cNvCxnSpPr>
            <p:nvPr/>
          </p:nvCxnSpPr>
          <p:spPr>
            <a:xfrm>
              <a:off x="2800708" y="5036341"/>
              <a:ext cx="494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5B5874-0CFD-4687-9FCB-30C488AA1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0205" y="2350568"/>
              <a:ext cx="971550" cy="10668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F66ED95-477B-48C3-B30F-2E05D6820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373" y="4287716"/>
            <a:ext cx="990600" cy="828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1CFF7A-5B6E-4AEF-9993-410842F4958C}"/>
              </a:ext>
            </a:extLst>
          </p:cNvPr>
          <p:cNvSpPr txBox="1"/>
          <p:nvPr/>
        </p:nvSpPr>
        <p:spPr>
          <a:xfrm>
            <a:off x="639743" y="1208873"/>
            <a:ext cx="9895116" cy="43822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- Aggregation of Weights into the Group Leader along with Learning.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F2A517-1BC8-48C6-806B-05965BE786BA}"/>
              </a:ext>
            </a:extLst>
          </p:cNvPr>
          <p:cNvSpPr txBox="1"/>
          <p:nvPr/>
        </p:nvSpPr>
        <p:spPr>
          <a:xfrm>
            <a:off x="642256" y="456642"/>
            <a:ext cx="10988830" cy="918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u="sng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Learning Done at every Group</a:t>
            </a:r>
            <a:endParaRPr lang="en-US" sz="4200" u="sng" spc="-5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105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15A13E4-4993-4CA1-8B8F-F23B12F4AAF7}"/>
              </a:ext>
            </a:extLst>
          </p:cNvPr>
          <p:cNvGrpSpPr/>
          <p:nvPr/>
        </p:nvGrpSpPr>
        <p:grpSpPr>
          <a:xfrm>
            <a:off x="1614526" y="1869964"/>
            <a:ext cx="9157179" cy="4461065"/>
            <a:chOff x="705322" y="1401486"/>
            <a:chExt cx="10620564" cy="498926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20EB40-3155-4F9E-BF98-A6BFFE9E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8326" y="3901138"/>
              <a:ext cx="6905625" cy="24896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8CD9A8-7534-4BF6-9458-172F5AAE8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22"/>
            <a:stretch/>
          </p:blipFill>
          <p:spPr>
            <a:xfrm>
              <a:off x="2518326" y="1401486"/>
              <a:ext cx="6679592" cy="22489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6B656A-C892-4C49-A459-C984B5B32382}"/>
                </a:ext>
              </a:extLst>
            </p:cNvPr>
            <p:cNvSpPr txBox="1"/>
            <p:nvPr/>
          </p:nvSpPr>
          <p:spPr>
            <a:xfrm>
              <a:off x="705322" y="2371072"/>
              <a:ext cx="162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0 Leader</a:t>
              </a:r>
              <a:endParaRPr lang="en-IN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32E8FE-38F8-48FE-8A74-EB2A66AC3DCD}"/>
                </a:ext>
              </a:extLst>
            </p:cNvPr>
            <p:cNvCxnSpPr>
              <a:cxnSpLocks/>
            </p:cNvCxnSpPr>
            <p:nvPr/>
          </p:nvCxnSpPr>
          <p:spPr>
            <a:xfrm>
              <a:off x="2327086" y="2597500"/>
              <a:ext cx="494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A08AE8-29CF-45F0-A114-1ADC4CB34164}"/>
                </a:ext>
              </a:extLst>
            </p:cNvPr>
            <p:cNvSpPr txBox="1"/>
            <p:nvPr/>
          </p:nvSpPr>
          <p:spPr>
            <a:xfrm>
              <a:off x="732485" y="5033705"/>
              <a:ext cx="162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1 Leader</a:t>
              </a:r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411E77-0924-4307-A573-D24A0540BFA2}"/>
                </a:ext>
              </a:extLst>
            </p:cNvPr>
            <p:cNvSpPr txBox="1"/>
            <p:nvPr/>
          </p:nvSpPr>
          <p:spPr>
            <a:xfrm>
              <a:off x="9197918" y="5088876"/>
              <a:ext cx="1003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1</a:t>
              </a:r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3A7FF6-E59E-4C00-BF5D-D52ACC7EB2C2}"/>
                </a:ext>
              </a:extLst>
            </p:cNvPr>
            <p:cNvSpPr txBox="1"/>
            <p:nvPr/>
          </p:nvSpPr>
          <p:spPr>
            <a:xfrm>
              <a:off x="9197918" y="2528598"/>
              <a:ext cx="1003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0</a:t>
              </a:r>
              <a:endParaRPr lang="en-IN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A30278-9CC4-49FA-A4DB-6D5A28599EBF}"/>
                </a:ext>
              </a:extLst>
            </p:cNvPr>
            <p:cNvCxnSpPr>
              <a:cxnSpLocks/>
            </p:cNvCxnSpPr>
            <p:nvPr/>
          </p:nvCxnSpPr>
          <p:spPr>
            <a:xfrm>
              <a:off x="2387444" y="5218371"/>
              <a:ext cx="494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2950D2-A0DD-47C8-9D06-56E72035FD56}"/>
                </a:ext>
              </a:extLst>
            </p:cNvPr>
            <p:cNvSpPr txBox="1"/>
            <p:nvPr/>
          </p:nvSpPr>
          <p:spPr>
            <a:xfrm>
              <a:off x="10342651" y="3531806"/>
              <a:ext cx="983235" cy="413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Tier 0</a:t>
              </a:r>
              <a:endParaRPr lang="en-IN" b="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4411FA-5B6E-4DE5-B96C-CC8765309A0B}"/>
              </a:ext>
            </a:extLst>
          </p:cNvPr>
          <p:cNvSpPr txBox="1"/>
          <p:nvPr/>
        </p:nvSpPr>
        <p:spPr>
          <a:xfrm>
            <a:off x="642256" y="456642"/>
            <a:ext cx="10988830" cy="918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u="sng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Learning Dispersed across Group Members</a:t>
            </a:r>
            <a:endParaRPr lang="en-US" sz="4200" u="sng" spc="-5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j-ea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5FEDF-0BDA-4ED3-AE3A-AE17D530504B}"/>
              </a:ext>
            </a:extLst>
          </p:cNvPr>
          <p:cNvSpPr txBox="1"/>
          <p:nvPr/>
        </p:nvSpPr>
        <p:spPr>
          <a:xfrm>
            <a:off x="639743" y="1208873"/>
            <a:ext cx="9895116" cy="43822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- Quick Local Convergence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945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02A99C-23E4-4219-AFF5-7F0E59657F02}"/>
              </a:ext>
            </a:extLst>
          </p:cNvPr>
          <p:cNvSpPr txBox="1"/>
          <p:nvPr/>
        </p:nvSpPr>
        <p:spPr>
          <a:xfrm>
            <a:off x="486696" y="374615"/>
            <a:ext cx="991175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FE184-1EF5-445B-974C-135AB21348D3}"/>
              </a:ext>
            </a:extLst>
          </p:cNvPr>
          <p:cNvGrpSpPr/>
          <p:nvPr/>
        </p:nvGrpSpPr>
        <p:grpSpPr>
          <a:xfrm>
            <a:off x="181190" y="1714735"/>
            <a:ext cx="11809918" cy="3913667"/>
            <a:chOff x="181190" y="1949196"/>
            <a:chExt cx="11809918" cy="367920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401F753-AC94-462D-B869-E3A14117F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190" y="1999377"/>
              <a:ext cx="11809918" cy="36290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9ED264-749A-4F7C-9672-2F9EA6389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0661" y="1949196"/>
              <a:ext cx="752767" cy="82656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68DB7B-4341-44A4-9D55-79B2DF58D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404" y="3728700"/>
              <a:ext cx="752767" cy="82656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F7285C-8874-4A32-ACDB-06CFBC60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3904" y="3642975"/>
              <a:ext cx="752767" cy="82656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B0C052-1C28-45E5-94BD-7DF6BE3A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654" y="3728700"/>
              <a:ext cx="752767" cy="82656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653F1C-92D9-4D06-A404-75E1A627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2970" y="3728700"/>
              <a:ext cx="752767" cy="8265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A921923-6B1C-4334-9D9E-0EB8FDF2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7050" y="3808871"/>
              <a:ext cx="796407" cy="6662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08C985C-4629-47F3-A380-B129A85B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0275" y="3857100"/>
              <a:ext cx="796407" cy="66622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0D8E0B2-8189-4CD0-9FC6-4E48D74E0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77995" y="3830991"/>
              <a:ext cx="796407" cy="66622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C4BF5E-48BC-49B3-8F8A-DE3CE6C47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8497" y="2015835"/>
              <a:ext cx="892217" cy="74637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E8D038-3B37-4DD8-9BBC-B4108A66AF06}"/>
                </a:ext>
              </a:extLst>
            </p:cNvPr>
            <p:cNvSpPr txBox="1"/>
            <p:nvPr/>
          </p:nvSpPr>
          <p:spPr>
            <a:xfrm>
              <a:off x="2403904" y="2015835"/>
              <a:ext cx="162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Leader</a:t>
              </a:r>
              <a:endParaRPr lang="en-IN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BA442B5-1916-48C9-A687-919E661AD5E1}"/>
                </a:ext>
              </a:extLst>
            </p:cNvPr>
            <p:cNvCxnSpPr>
              <a:cxnSpLocks/>
            </p:cNvCxnSpPr>
            <p:nvPr/>
          </p:nvCxnSpPr>
          <p:spPr>
            <a:xfrm>
              <a:off x="3338072" y="2374549"/>
              <a:ext cx="776728" cy="202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A10ECBF-67D8-41C6-A9EB-DAB0D9276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1220" y="3803318"/>
              <a:ext cx="796407" cy="6662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0462C6-C793-4BCB-A4C8-23A83C7F0CBB}"/>
              </a:ext>
            </a:extLst>
          </p:cNvPr>
          <p:cNvSpPr txBox="1"/>
          <p:nvPr/>
        </p:nvSpPr>
        <p:spPr>
          <a:xfrm>
            <a:off x="642256" y="456642"/>
            <a:ext cx="10988830" cy="664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u="sng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Grouping for the Next Tier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9FBB5-9740-4B23-971E-2CD0BD8729C3}"/>
              </a:ext>
            </a:extLst>
          </p:cNvPr>
          <p:cNvSpPr txBox="1"/>
          <p:nvPr/>
        </p:nvSpPr>
        <p:spPr>
          <a:xfrm>
            <a:off x="639743" y="1208873"/>
            <a:ext cx="9895116" cy="43822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- Nodes from Different Group Participating in the next tier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5036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CE393CC-27F6-453B-8022-D2E71FFC53BB}"/>
              </a:ext>
            </a:extLst>
          </p:cNvPr>
          <p:cNvGrpSpPr/>
          <p:nvPr/>
        </p:nvGrpSpPr>
        <p:grpSpPr>
          <a:xfrm>
            <a:off x="532101" y="2159169"/>
            <a:ext cx="11439525" cy="4073429"/>
            <a:chOff x="376237" y="2036609"/>
            <a:chExt cx="11439525" cy="378035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37B4D7A-1F8D-4856-B817-10432FBD9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237" y="2216512"/>
              <a:ext cx="11439525" cy="36004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BFFD11-F0D4-403A-A1D3-EAED257CA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8526" y="3800622"/>
              <a:ext cx="752767" cy="82656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7C16FC-1813-443D-9337-512F36C1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0514" y="3800622"/>
              <a:ext cx="752767" cy="82656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5BD4BA-9C9F-484C-9651-18960C06E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224" y="3802405"/>
              <a:ext cx="752767" cy="82656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DE0DC7-A500-4E33-9B7F-EA67BE117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343" y="3800622"/>
              <a:ext cx="752767" cy="8265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350ABE-F008-4D98-9FF0-F0B87FB68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7644" y="3960967"/>
              <a:ext cx="796407" cy="6662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3ACC14-BA78-4CB6-8F49-C93E86F2A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4381" y="3960967"/>
              <a:ext cx="796407" cy="6662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26DB4DC-05E0-4132-B647-CD09C1A90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7557" y="3960966"/>
              <a:ext cx="796407" cy="6662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F3ABF0A-8E1D-4AFA-9E61-363C4FC3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49117" y="3960965"/>
              <a:ext cx="796407" cy="6662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10A00FE-667E-429C-AC81-80637151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1786" y="2036609"/>
              <a:ext cx="892217" cy="74637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45C5557-8265-4C2D-AD74-A914104C5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5882" y="2119284"/>
              <a:ext cx="1162050" cy="5810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744B9C8-AAE2-4A08-965A-5B34BF9592F5}"/>
              </a:ext>
            </a:extLst>
          </p:cNvPr>
          <p:cNvSpPr txBox="1"/>
          <p:nvPr/>
        </p:nvSpPr>
        <p:spPr>
          <a:xfrm>
            <a:off x="593410" y="466412"/>
            <a:ext cx="10988830" cy="664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u="sng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Learning Done at Leader of Group at Tier 1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71826-2FCA-4E74-BC96-C951611115DA}"/>
              </a:ext>
            </a:extLst>
          </p:cNvPr>
          <p:cNvSpPr txBox="1"/>
          <p:nvPr/>
        </p:nvSpPr>
        <p:spPr>
          <a:xfrm>
            <a:off x="639743" y="1208873"/>
            <a:ext cx="9895116" cy="43822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- Fault Tolerance ?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- Eventual Consistency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33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1A0-0A8E-4DF0-8601-9C01634D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Federated Learning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CF3E9-1007-4332-B867-CC33B1C6D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975620"/>
            <a:ext cx="10058400" cy="4023360"/>
          </a:xfrm>
        </p:spPr>
        <p:txBody>
          <a:bodyPr vert="horz" lIns="0" tIns="45720" rIns="0" bIns="45720" rtlCol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/>
              <a:t> Machine learning technique that trains an algorithm across multiple edge devices or servers holding local data samples, without exchanging them.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/>
              <a:t> </a:t>
            </a:r>
            <a:r>
              <a:rPr lang="en-US" sz="2400">
                <a:cs typeface="Calibri"/>
              </a:rPr>
              <a:t>Privacy-sensitive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 Shared prediction model without sharing of data.</a:t>
            </a:r>
            <a:r>
              <a:rPr lang="en-US" sz="2400"/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/>
              <a:t> Medical Data, IoT, Siri’s Voice Recognition, Predictive Text, Emotion Recognition.</a:t>
            </a:r>
            <a:endParaRPr lang="en-US" sz="2400">
              <a:cs typeface="Calibri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IN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709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DA7D16-D62E-42D2-AF86-BF95AAD74BCE}"/>
              </a:ext>
            </a:extLst>
          </p:cNvPr>
          <p:cNvSpPr txBox="1"/>
          <p:nvPr/>
        </p:nvSpPr>
        <p:spPr>
          <a:xfrm>
            <a:off x="673170" y="398755"/>
            <a:ext cx="9911752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200" u="sng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Learning Dispersed across the group at Tier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C52215-66C5-4799-8D44-AA3B1F54E60C}"/>
              </a:ext>
            </a:extLst>
          </p:cNvPr>
          <p:cNvGrpSpPr/>
          <p:nvPr/>
        </p:nvGrpSpPr>
        <p:grpSpPr>
          <a:xfrm>
            <a:off x="419188" y="1756386"/>
            <a:ext cx="11474938" cy="3927875"/>
            <a:chOff x="692726" y="2117847"/>
            <a:chExt cx="11201400" cy="35664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BC729A-8F26-4965-B50C-3606B23FD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726" y="2179061"/>
              <a:ext cx="11201400" cy="3505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9D2B9D-3158-4FDF-9E92-2CDC037F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601" y="3701045"/>
              <a:ext cx="752767" cy="82656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80A56A-DD14-4FAC-9785-BC22C064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0338" y="3701045"/>
              <a:ext cx="752767" cy="82656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3A475E1-66AD-4A21-8976-0492DB7F3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1479" y="3701045"/>
              <a:ext cx="752767" cy="82656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0F12CA3-617F-4206-BF6E-F6D7EC605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7695" y="3701045"/>
              <a:ext cx="752767" cy="8265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6EAF2AB-B1FF-40AB-A47B-746698CE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7679" y="3838143"/>
              <a:ext cx="796407" cy="6662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D044405-B301-43AF-9470-AE07F995E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4203" y="3817360"/>
              <a:ext cx="796407" cy="6662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DC8043-1D08-4B0D-BF81-5FEF247F0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0337" y="3806056"/>
              <a:ext cx="796407" cy="6662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37C3AD3-8980-4F26-A941-0D08BF46B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3763" y="3781216"/>
              <a:ext cx="796407" cy="6662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CC8174E-1FB4-4A8E-912D-E0942A1D1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2506" y="2121874"/>
              <a:ext cx="1066630" cy="53331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6ED64D7-DA64-4B31-969F-F079E4C67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2288" y="2117847"/>
              <a:ext cx="1066630" cy="533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815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02A99C-23E4-4219-AFF5-7F0E59657F02}"/>
              </a:ext>
            </a:extLst>
          </p:cNvPr>
          <p:cNvSpPr txBox="1"/>
          <p:nvPr/>
        </p:nvSpPr>
        <p:spPr>
          <a:xfrm>
            <a:off x="632299" y="374290"/>
            <a:ext cx="9911752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200" u="sng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Learning dispersed across the Lower Tiers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B1ACCA-75F7-4905-8334-FD3913D0CBAC}"/>
              </a:ext>
            </a:extLst>
          </p:cNvPr>
          <p:cNvGrpSpPr/>
          <p:nvPr/>
        </p:nvGrpSpPr>
        <p:grpSpPr>
          <a:xfrm>
            <a:off x="85253" y="2203729"/>
            <a:ext cx="11830994" cy="3916734"/>
            <a:chOff x="180503" y="1840047"/>
            <a:chExt cx="11830994" cy="391673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148F2F7-7080-4831-8DDC-FB8414722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322" y="1840047"/>
              <a:ext cx="11306175" cy="37528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C8C8A2-73BD-4619-9019-87DA93F851C1}"/>
                </a:ext>
              </a:extLst>
            </p:cNvPr>
            <p:cNvSpPr txBox="1"/>
            <p:nvPr/>
          </p:nvSpPr>
          <p:spPr>
            <a:xfrm>
              <a:off x="2386558" y="2267362"/>
              <a:ext cx="162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Leader</a:t>
              </a:r>
              <a:endParaRPr lang="en-IN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F876111-A4E6-4E3E-AC14-92C8D78D5496}"/>
                </a:ext>
              </a:extLst>
            </p:cNvPr>
            <p:cNvCxnSpPr>
              <a:cxnSpLocks/>
            </p:cNvCxnSpPr>
            <p:nvPr/>
          </p:nvCxnSpPr>
          <p:spPr>
            <a:xfrm>
              <a:off x="3761031" y="2452028"/>
              <a:ext cx="494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A001CA-716F-4CCD-B664-43CD63C203EE}"/>
                </a:ext>
              </a:extLst>
            </p:cNvPr>
            <p:cNvSpPr txBox="1"/>
            <p:nvPr/>
          </p:nvSpPr>
          <p:spPr>
            <a:xfrm>
              <a:off x="5942482" y="5387449"/>
              <a:ext cx="162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1 Leader</a:t>
              </a:r>
              <a:endParaRPr lang="en-IN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851620-F471-41E8-B1E6-1C72C2C1F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7025" y="5198021"/>
              <a:ext cx="0" cy="226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B2402D-D21A-49BE-9E48-038ADD0CF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432" y="1871003"/>
              <a:ext cx="1162050" cy="581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455D9D-495B-4511-8EAC-5397255DB097}"/>
                </a:ext>
              </a:extLst>
            </p:cNvPr>
            <p:cNvSpPr txBox="1"/>
            <p:nvPr/>
          </p:nvSpPr>
          <p:spPr>
            <a:xfrm>
              <a:off x="180503" y="3325590"/>
              <a:ext cx="162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Group 0 Leader</a:t>
              </a:r>
              <a:endParaRPr lang="en-IN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80C11C-EDA0-4CCA-8E6A-FB3733244FD7}"/>
                </a:ext>
              </a:extLst>
            </p:cNvPr>
            <p:cNvCxnSpPr>
              <a:cxnSpLocks/>
            </p:cNvCxnSpPr>
            <p:nvPr/>
          </p:nvCxnSpPr>
          <p:spPr>
            <a:xfrm>
              <a:off x="1360340" y="3719512"/>
              <a:ext cx="0" cy="280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473084-5E96-411B-8779-9BA0CE5C0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9520" y="1870560"/>
              <a:ext cx="1162050" cy="58102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C9D803-252E-427C-BB75-C000FE75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1179" y="3914315"/>
              <a:ext cx="881350" cy="4406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F632B47-51B7-4B00-A87F-F932F4B6C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962" y="3948538"/>
              <a:ext cx="881350" cy="44067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9D1C0CF-57A7-4986-914E-D1BA0E8CE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8075" y="3914315"/>
              <a:ext cx="881350" cy="44067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83144F6-A5EA-4CFA-B0F4-F64EA2282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1879" y="3926826"/>
              <a:ext cx="881350" cy="44067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FFAB625-4825-452B-9196-DEC38C3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8923" y="3903691"/>
              <a:ext cx="881350" cy="44067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FB19CCA-B6F1-45B7-AD01-167B271A4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7446" y="3915272"/>
              <a:ext cx="881350" cy="44067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6623B77-0AE1-49E8-8DC6-474789F18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0550" y="3914081"/>
              <a:ext cx="881350" cy="44067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0200582-22F2-459E-B003-5997C8994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6791" y="3914080"/>
              <a:ext cx="881350" cy="44067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48FC38-DD2F-452E-9F87-9E6C7A7AB2DD}"/>
              </a:ext>
            </a:extLst>
          </p:cNvPr>
          <p:cNvSpPr txBox="1"/>
          <p:nvPr/>
        </p:nvSpPr>
        <p:spPr>
          <a:xfrm>
            <a:off x="585355" y="1122218"/>
            <a:ext cx="892578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404040"/>
                </a:solidFill>
                <a:cs typeface="Calibri"/>
              </a:rPr>
              <a:t>- Global Convergence</a:t>
            </a:r>
          </a:p>
          <a:p>
            <a:r>
              <a:rPr lang="en-US" sz="2200">
                <a:solidFill>
                  <a:srgbClr val="404040"/>
                </a:solidFill>
                <a:cs typeface="Calibri"/>
              </a:rPr>
              <a:t>- Lower Tiers updated with the latest available model for better inference.</a:t>
            </a:r>
          </a:p>
        </p:txBody>
      </p:sp>
    </p:spTree>
    <p:extLst>
      <p:ext uri="{BB962C8B-B14F-4D97-AF65-F5344CB8AC3E}">
        <p14:creationId xmlns:p14="http://schemas.microsoft.com/office/powerpoint/2010/main" val="19856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0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42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44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CEAC9-9318-46F7-B055-7D59DDB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851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Recap</a:t>
            </a:r>
          </a:p>
        </p:txBody>
      </p:sp>
      <p:sp>
        <p:nvSpPr>
          <p:cNvPr id="44" name="Rectangle 4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5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6100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9A1CAADC-AC8B-4550-B2E1-847A54D9E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1DDB2DC4-BAFB-4971-AFCF-776F33B8A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BB426-C5E4-4402-AD84-25379865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Calibri Light"/>
              </a:rPr>
              <a:t>Motivation – Limitations of Centralized Federated Learning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F251E3E9-2E8C-4862-96EB-46BF28945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7C7CE1-2739-4249-9240-0D74F1BE8F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910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44B9-E91F-4E90-AA40-B088A7AC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Calibri"/>
                <a:cs typeface="Calibri"/>
              </a:rPr>
              <a:t>Decentralized Model Training with a Tiered Peer-to-Peer Edge Network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C3798-C191-4DF8-900D-9AE32983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7300"/>
            <a:ext cx="5409398" cy="40017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 Novel Ideas: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Multi-Tier Hierarchy Architecture.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Eventual Consistency.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Fault Tolerant.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Eliminates dependance of central sever and central trust.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 ML Task - Image Classification.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Design can work for any ML algorithm.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32F70-1D61-49B0-A547-1C91CEED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277" y="1952940"/>
            <a:ext cx="477269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36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0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42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44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CEAC9-9318-46F7-B055-7D59DDB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851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Demo</a:t>
            </a:r>
          </a:p>
        </p:txBody>
      </p:sp>
      <p:sp>
        <p:nvSpPr>
          <p:cNvPr id="44" name="Rectangle 4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5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4552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7705-E28C-4956-A549-A28D7990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Structure Representation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4421F-D8F7-494D-B222-82006100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Use linear arrays and self-indexing to establish tier-based tree topology.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Application-level gossip to distribute tree structure. Addition and removal nodes is notified to all participants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Each peer is aware of all the peers in the network and have a consistent view of the structure – i.e., their positions are statically determined each round.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Some state in peers was ensured using docker-compose – static IP, Node ID, etc.</a:t>
            </a:r>
          </a:p>
        </p:txBody>
      </p:sp>
    </p:spTree>
    <p:extLst>
      <p:ext uri="{BB962C8B-B14F-4D97-AF65-F5344CB8AC3E}">
        <p14:creationId xmlns:p14="http://schemas.microsoft.com/office/powerpoint/2010/main" val="3022030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44B2-3E75-40E0-9101-5EB12696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System Architecture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CBFAE11-574E-4F2E-BF77-17CD0FE2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38" y="1947863"/>
            <a:ext cx="9848850" cy="38195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99B22E-1E59-4A3D-82B9-E05F2961C075}"/>
              </a:ext>
            </a:extLst>
          </p:cNvPr>
          <p:cNvSpPr/>
          <p:nvPr/>
        </p:nvSpPr>
        <p:spPr>
          <a:xfrm>
            <a:off x="3291840" y="2441448"/>
            <a:ext cx="3950208" cy="2715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25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6707-8C5A-4B31-9E59-7F21E4EF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700"/>
              <a:t>UI – Tree Representation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6166EE-D591-4B43-B346-9F1B1A0B9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01" y="1846263"/>
            <a:ext cx="7970724" cy="4022725"/>
          </a:xfrm>
        </p:spPr>
      </p:pic>
    </p:spTree>
    <p:extLst>
      <p:ext uri="{BB962C8B-B14F-4D97-AF65-F5344CB8AC3E}">
        <p14:creationId xmlns:p14="http://schemas.microsoft.com/office/powerpoint/2010/main" val="2242146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4CD4-4F99-484C-A884-0A11609E9A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23232" y="6414706"/>
            <a:ext cx="3145536" cy="44329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UI – Inference Example</a:t>
            </a:r>
          </a:p>
        </p:txBody>
      </p:sp>
      <p:pic>
        <p:nvPicPr>
          <p:cNvPr id="4" name="Inference Demo">
            <a:hlinkClick r:id="" action="ppaction://media"/>
            <a:extLst>
              <a:ext uri="{FF2B5EF4-FFF2-40B4-BE49-F238E27FC236}">
                <a16:creationId xmlns:a16="http://schemas.microsoft.com/office/drawing/2014/main" id="{0CA2BA40-70A4-4841-B6EE-6875E43BBBCD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341" y="271850"/>
            <a:ext cx="10035318" cy="5643819"/>
          </a:xfrm>
        </p:spPr>
      </p:pic>
    </p:spTree>
    <p:extLst>
      <p:ext uri="{BB962C8B-B14F-4D97-AF65-F5344CB8AC3E}">
        <p14:creationId xmlns:p14="http://schemas.microsoft.com/office/powerpoint/2010/main" val="374749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4CC4E0-0AB7-4829-9349-4D51992C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33" y="3454543"/>
            <a:ext cx="6961733" cy="2689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E81A0-0A8E-4DF0-8601-9C01634D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Centralized Federated Learning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CF3E9-1007-4332-B867-CC33B1C6D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2336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 Two models : Local and Global.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 Local model (Edge Devices) : Trained with local data available at edge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 Global model (Central Server) : Local models weights averaging and retraining.</a:t>
            </a:r>
            <a:endParaRPr lang="en-IN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0790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A2BE-45C0-418A-811D-07C0B5E0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171"/>
            <a:ext cx="10058400" cy="1450757"/>
          </a:xfrm>
        </p:spPr>
        <p:txBody>
          <a:bodyPr/>
          <a:lstStyle/>
          <a:p>
            <a:r>
              <a:rPr lang="en-US"/>
              <a:t>CIFAR Model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2DA806E-ED59-48CB-938C-B0FE0D1FC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654" y="1925565"/>
            <a:ext cx="6750299" cy="42571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ACC06-71BD-430A-933F-0058E6452E39}"/>
              </a:ext>
            </a:extLst>
          </p:cNvPr>
          <p:cNvSpPr txBox="1"/>
          <p:nvPr/>
        </p:nvSpPr>
        <p:spPr>
          <a:xfrm>
            <a:off x="416169" y="3073400"/>
            <a:ext cx="38275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Model Accuracy on Entire Dataset = ~79%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latin typeface="Courier New"/>
                <a:cs typeface="Courier New"/>
              </a:rPr>
              <a:t>(Total No. Of Epochs = 40)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60664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0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42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44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CEAC9-9318-46F7-B055-7D59DDB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851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Experiments</a:t>
            </a:r>
          </a:p>
        </p:txBody>
      </p:sp>
      <p:sp>
        <p:nvSpPr>
          <p:cNvPr id="44" name="Rectangle 4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5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7136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B631-9E65-46A8-870F-409C79B6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C7CA0-617A-4038-94E3-F6D50F991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For all our experiments, we set a </a:t>
            </a:r>
            <a:r>
              <a:rPr lang="en-US" b="1"/>
              <a:t>common number of classes </a:t>
            </a:r>
            <a:r>
              <a:rPr lang="en-US"/>
              <a:t>across all nodes and maintain uniform distribution. Example: Every node will work on exactly N classes (albeit randomly chosen) at a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We fix the size of dataset and </a:t>
            </a:r>
            <a:r>
              <a:rPr lang="en-US" b="1"/>
              <a:t>partition dataset equally </a:t>
            </a:r>
            <a:r>
              <a:rPr lang="en-US"/>
              <a:t>depending on the number of classes. For example: A dataset of size 10000 with N = 5 will split use 2000 instances of 5 classes chosen at random.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We expect </a:t>
            </a:r>
            <a:r>
              <a:rPr lang="en-US" b="1"/>
              <a:t>no loss of messages</a:t>
            </a:r>
            <a:r>
              <a:rPr lang="en-US"/>
              <a:t> currently for our state machine to progress.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Training accuracy is for classes chosen for peer. However, validation accuracy is measured </a:t>
            </a:r>
            <a:r>
              <a:rPr lang="en-US" b="1"/>
              <a:t>against instances of all classes,</a:t>
            </a:r>
            <a:r>
              <a:rPr lang="en-US"/>
              <a:t> across all experiments.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We’re not aiming for the highest accuracy possible per node since we’re limiting by the number of epochs.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We start from a completely untrained model, as opposed to pre-trained models. </a:t>
            </a:r>
          </a:p>
        </p:txBody>
      </p:sp>
    </p:spTree>
    <p:extLst>
      <p:ext uri="{BB962C8B-B14F-4D97-AF65-F5344CB8AC3E}">
        <p14:creationId xmlns:p14="http://schemas.microsoft.com/office/powerpoint/2010/main" val="325667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D553-569B-4AFC-9A3C-7091F64C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Metrics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5AF1E-6384-48C5-99FB-2B81EA25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Since we’re running in virtualized environments, using raw time as a metric is not accurate. Our measure of time is </a:t>
            </a:r>
            <a:r>
              <a:rPr lang="en-US" b="1"/>
              <a:t>total epochs of training. </a:t>
            </a:r>
            <a:r>
              <a:rPr lang="en-US"/>
              <a:t>We compare results across configurations after running a set number of epochs.</a:t>
            </a:r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While training accuracy is generated per node, for our experiments, we measure performance using the </a:t>
            </a:r>
            <a:r>
              <a:rPr lang="en-US" b="1"/>
              <a:t>validation accuracy</a:t>
            </a:r>
            <a:r>
              <a:rPr lang="en-US"/>
              <a:t>, which is model performance validation across all classes.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Since we have multiple nodes, we’d want to consider mean validation accuracy and deviation across readings.</a:t>
            </a:r>
          </a:p>
          <a:p>
            <a:pPr marL="0" indent="0">
              <a:buNone/>
            </a:pPr>
            <a:r>
              <a:rPr lang="en-US" b="1"/>
              <a:t>Configuration hyperparameters across tests: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i="1" u="sng"/>
              <a:t>Dataset size:</a:t>
            </a:r>
            <a:r>
              <a:rPr lang="en-US"/>
              <a:t> To measure performance against amount of data present with clients.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i="1" u="sng"/>
              <a:t>Number of peers:</a:t>
            </a:r>
            <a:r>
              <a:rPr lang="en-US"/>
              <a:t> To assess performance against amount of knowledge available in vicinity.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i="1" u="sng"/>
              <a:t>Classes per peer: </a:t>
            </a:r>
            <a:r>
              <a:rPr lang="en-US"/>
              <a:t>To assess performance against knowledge of a wider availability of classes.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9BEC-EB29-4B62-82B0-F5C63AE1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class distribution across peers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C38A-4F0F-43FC-A71A-04A879A68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Parameters fixed:</a:t>
            </a:r>
            <a:r>
              <a:rPr lang="en-US" b="1">
                <a:ea typeface="+mn-lt"/>
                <a:cs typeface="+mn-lt"/>
              </a:rPr>
              <a:t> 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Num Peers = 6, Epochs per round = 2, Aggregation rounds = 5, Training Data Size = 5000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656D9E-CF0F-4227-B905-30EB38BA4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172279"/>
              </p:ext>
            </p:extLst>
          </p:nvPr>
        </p:nvGraphicFramePr>
        <p:xfrm>
          <a:off x="1097280" y="2687320"/>
          <a:ext cx="10149840" cy="2123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30">
                  <a:extLst>
                    <a:ext uri="{9D8B030D-6E8A-4147-A177-3AD203B41FA5}">
                      <a16:colId xmlns:a16="http://schemas.microsoft.com/office/drawing/2014/main" val="2910082463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4090203768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792698694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3597488523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1330433873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3753491484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3738697443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4160832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#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1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2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3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4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5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6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Average acc.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71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30.64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31.96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28.52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28.52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26.24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30.28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29.36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36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44.24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43.32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45.36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42.24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44.16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35.88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3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48.48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51.72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48.64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9075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59.20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56.60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59.28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53.12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57.40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58.96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57.43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602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326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D5D4-A7B0-4E81-9EBC-492F1108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Inference –Class Distribution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0F0D2-C43B-47F7-A91B-B3CF8E515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An increased breadth of class information amongst </a:t>
            </a:r>
            <a:br>
              <a:rPr lang="en-US"/>
            </a:br>
            <a:r>
              <a:rPr lang="en-US"/>
              <a:t>peers is critical for seeing better overall </a:t>
            </a:r>
            <a:br>
              <a:rPr lang="en-US"/>
            </a:br>
            <a:r>
              <a:rPr lang="en-US"/>
              <a:t>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We see that our network sees a huge boost when </a:t>
            </a:r>
            <a:br>
              <a:rPr lang="en-US"/>
            </a:br>
            <a:r>
              <a:rPr lang="en-US"/>
              <a:t>all nodes have a higher number of classes they’re </a:t>
            </a:r>
            <a:br>
              <a:rPr lang="en-US"/>
            </a:br>
            <a:r>
              <a:rPr lang="en-US"/>
              <a:t>aware of.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This is expected since the chance of overlapping </a:t>
            </a:r>
            <a:br>
              <a:rPr lang="en-US"/>
            </a:br>
            <a:r>
              <a:rPr lang="en-US"/>
              <a:t>known classes with parameter value = 4 is reduced</a:t>
            </a:r>
            <a:br>
              <a:rPr lang="en-US"/>
            </a:br>
            <a:r>
              <a:rPr lang="en-US"/>
              <a:t>by a lot.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4B0D847-C51B-49FD-A66D-6B29A2A0F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7259489"/>
              </p:ext>
            </p:extLst>
          </p:nvPr>
        </p:nvGraphicFramePr>
        <p:xfrm>
          <a:off x="6720840" y="1896025"/>
          <a:ext cx="4673600" cy="3065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14685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DD9AA-2BBC-4B30-B3C8-AE443CAF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number of clients in P2P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D405-465E-4BC5-8B00-BEFF77F92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b="1" u="sng">
                <a:ea typeface="+mn-lt"/>
                <a:cs typeface="+mn-lt"/>
              </a:rPr>
              <a:t>Parameters fixed:</a:t>
            </a:r>
            <a:r>
              <a:rPr lang="en-US" b="1">
                <a:ea typeface="+mn-lt"/>
                <a:cs typeface="+mn-lt"/>
              </a:rPr>
              <a:t> 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Num Classes = 6, Epochs per round = 2, Aggregation rounds = 5, Train Size = 20000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966B76-3C7D-44E6-BA56-2537B0F77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9943"/>
              </p:ext>
            </p:extLst>
          </p:nvPr>
        </p:nvGraphicFramePr>
        <p:xfrm>
          <a:off x="1097280" y="2575898"/>
          <a:ext cx="10524744" cy="1854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359">
                  <a:extLst>
                    <a:ext uri="{9D8B030D-6E8A-4147-A177-3AD203B41FA5}">
                      <a16:colId xmlns:a16="http://schemas.microsoft.com/office/drawing/2014/main" val="3011658978"/>
                    </a:ext>
                  </a:extLst>
                </a:gridCol>
                <a:gridCol w="6807244">
                  <a:extLst>
                    <a:ext uri="{9D8B030D-6E8A-4147-A177-3AD203B41FA5}">
                      <a16:colId xmlns:a16="http://schemas.microsoft.com/office/drawing/2014/main" val="2335478903"/>
                    </a:ext>
                  </a:extLst>
                </a:gridCol>
                <a:gridCol w="1736141">
                  <a:extLst>
                    <a:ext uri="{9D8B030D-6E8A-4147-A177-3AD203B41FA5}">
                      <a16:colId xmlns:a16="http://schemas.microsoft.com/office/drawing/2014/main" val="3091339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Number of Peers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Node-wise validation accuracies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Average acc.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47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a typeface="+mn-lt"/>
                          <a:cs typeface="+mn-lt"/>
                        </a:rPr>
                        <a:t>0.5113, 0.4591, 0.5179, 0.4785, 0.4874, 0.4800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48.90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8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rgbClr val="D34817"/>
                        </a:buClr>
                        <a:buSzPct val="100000"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lt"/>
                          <a:cs typeface="Calibri" panose="020F0502020204030204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rgbClr val="D34817"/>
                        </a:buClr>
                        <a:buSzPct val="100000"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lt"/>
                          <a:cs typeface="Calibri" panose="020F0502020204030204"/>
                        </a:rPr>
                        <a:t>0.4581, 0.4298, 0.4722, 0.4781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rgbClr val="D34817"/>
                        </a:buClr>
                        <a:buSzPct val="100000"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lt"/>
                          <a:cs typeface="Calibri" panose="020F0502020204030204"/>
                        </a:rPr>
                        <a:t>45.95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23347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None/>
                        <a:tabLst/>
                        <a:defRPr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lt"/>
                          <a:cs typeface="Calibri" panose="020F0502020204030204"/>
                        </a:rPr>
                        <a:t>3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lt"/>
                        <a:cs typeface="Calibri" panose="020F050202020403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0.4792, </a:t>
                      </a: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</a:rPr>
                        <a:t>0.4892, </a:t>
                      </a: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0.4544</a:t>
                      </a:r>
                      <a:endParaRPr kumimoji="0"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None/>
                        <a:tabLst/>
                        <a:defRPr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lt"/>
                          <a:cs typeface="Calibri" panose="020F0502020204030204"/>
                        </a:rPr>
                        <a:t>47.42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lt"/>
                        <a:cs typeface="Calibri" panose="020F050202020403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41002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None/>
                        <a:tabLst/>
                        <a:defRPr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lt"/>
                          <a:cs typeface="Calibri" panose="020F0502020204030204"/>
                        </a:rPr>
                        <a:t>2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lt"/>
                        <a:cs typeface="Calibri" panose="020F050202020403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</a:rPr>
                        <a:t>0.4860</a:t>
                      </a: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, </a:t>
                      </a: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</a:rPr>
                        <a:t>0.4418</a:t>
                      </a:r>
                      <a:endParaRPr kumimoji="0"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lt"/>
                          <a:cs typeface="Calibri" panose="020F0502020204030204"/>
                        </a:rPr>
                        <a:t>46.39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05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121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5A05-DC9D-41DF-9AFC-46152BCC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data volume on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3FA2B-C248-49D7-99B2-BBBD09197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b="1" u="sng">
                <a:ea typeface="+mn-lt"/>
                <a:cs typeface="+mn-lt"/>
              </a:rPr>
              <a:t>Parameters fixed:</a:t>
            </a:r>
            <a:r>
              <a:rPr lang="en-US" b="1">
                <a:ea typeface="+mn-lt"/>
                <a:cs typeface="+mn-lt"/>
              </a:rPr>
              <a:t> 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Num Clients = 6, Num Classes = 6, Epochs per round = 2, Aggregation rounds = 5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647AA4-501A-46C9-9000-4F40C3E17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40074"/>
              </p:ext>
            </p:extLst>
          </p:nvPr>
        </p:nvGraphicFramePr>
        <p:xfrm>
          <a:off x="1127758" y="2577592"/>
          <a:ext cx="999742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089">
                  <a:extLst>
                    <a:ext uri="{9D8B030D-6E8A-4147-A177-3AD203B41FA5}">
                      <a16:colId xmlns:a16="http://schemas.microsoft.com/office/drawing/2014/main" val="544126080"/>
                    </a:ext>
                  </a:extLst>
                </a:gridCol>
                <a:gridCol w="926522">
                  <a:extLst>
                    <a:ext uri="{9D8B030D-6E8A-4147-A177-3AD203B41FA5}">
                      <a16:colId xmlns:a16="http://schemas.microsoft.com/office/drawing/2014/main" val="866150890"/>
                    </a:ext>
                  </a:extLst>
                </a:gridCol>
                <a:gridCol w="985864">
                  <a:extLst>
                    <a:ext uri="{9D8B030D-6E8A-4147-A177-3AD203B41FA5}">
                      <a16:colId xmlns:a16="http://schemas.microsoft.com/office/drawing/2014/main" val="2356489378"/>
                    </a:ext>
                  </a:extLst>
                </a:gridCol>
                <a:gridCol w="1110825">
                  <a:extLst>
                    <a:ext uri="{9D8B030D-6E8A-4147-A177-3AD203B41FA5}">
                      <a16:colId xmlns:a16="http://schemas.microsoft.com/office/drawing/2014/main" val="3630197610"/>
                    </a:ext>
                  </a:extLst>
                </a:gridCol>
                <a:gridCol w="1110825">
                  <a:extLst>
                    <a:ext uri="{9D8B030D-6E8A-4147-A177-3AD203B41FA5}">
                      <a16:colId xmlns:a16="http://schemas.microsoft.com/office/drawing/2014/main" val="2979186773"/>
                    </a:ext>
                  </a:extLst>
                </a:gridCol>
                <a:gridCol w="1110825">
                  <a:extLst>
                    <a:ext uri="{9D8B030D-6E8A-4147-A177-3AD203B41FA5}">
                      <a16:colId xmlns:a16="http://schemas.microsoft.com/office/drawing/2014/main" val="4153632577"/>
                    </a:ext>
                  </a:extLst>
                </a:gridCol>
                <a:gridCol w="1110825">
                  <a:extLst>
                    <a:ext uri="{9D8B030D-6E8A-4147-A177-3AD203B41FA5}">
                      <a16:colId xmlns:a16="http://schemas.microsoft.com/office/drawing/2014/main" val="3313540501"/>
                    </a:ext>
                  </a:extLst>
                </a:gridCol>
                <a:gridCol w="1110825">
                  <a:extLst>
                    <a:ext uri="{9D8B030D-6E8A-4147-A177-3AD203B41FA5}">
                      <a16:colId xmlns:a16="http://schemas.microsoft.com/office/drawing/2014/main" val="4013438595"/>
                    </a:ext>
                  </a:extLst>
                </a:gridCol>
                <a:gridCol w="1110825">
                  <a:extLst>
                    <a:ext uri="{9D8B030D-6E8A-4147-A177-3AD203B41FA5}">
                      <a16:colId xmlns:a16="http://schemas.microsoft.com/office/drawing/2014/main" val="143424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Data Vol. (Train Size)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1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2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3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4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5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Node 6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Avg.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34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46.59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48.72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47.28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45.76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47.99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49.82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47.69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18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51.13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48.74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22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49.45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47.08  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46.40 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44.50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45.74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44.74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46.32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23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cs typeface="Calibri"/>
                        </a:rPr>
                        <a:t>5000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44.24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43.32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45.36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42.24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44.16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35.88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30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40.96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37.52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40.16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33.76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39.52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a typeface="+mn-lt"/>
                          <a:cs typeface="+mn-lt"/>
                        </a:rPr>
                        <a:t>34.40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37.72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574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332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AC09-E6A4-4C85-928F-CC5C29A4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Inference – Data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FA3B6-21D6-4050-A2D2-A77C703B0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As expected, a higher amount of data present in the client </a:t>
            </a:r>
            <a:br>
              <a:rPr lang="en-US"/>
            </a:br>
            <a:r>
              <a:rPr lang="en-US"/>
              <a:t>leads to quicker convergence.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Per epoch improvement is higher due to the data quantity.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The difference in accuracies after the same no. of epochs</a:t>
            </a:r>
            <a:br>
              <a:rPr lang="en-US"/>
            </a:br>
            <a:r>
              <a:rPr lang="en-US" b="1"/>
              <a:t>does not increase linearly </a:t>
            </a:r>
            <a:r>
              <a:rPr lang="en-US"/>
              <a:t>with the size of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Over time, we’ll see that the difference grows larger before </a:t>
            </a:r>
            <a:br>
              <a:rPr lang="en-US"/>
            </a:br>
            <a:r>
              <a:rPr lang="en-US"/>
              <a:t>it plateaus.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However, the computation required to process 30000 </a:t>
            </a:r>
            <a:br>
              <a:rPr lang="en-US"/>
            </a:br>
            <a:r>
              <a:rPr lang="en-US"/>
              <a:t>entities does not pay off with a higher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There seems to be  a lower amount of variance across peers</a:t>
            </a:r>
            <a:br>
              <a:rPr lang="en-US"/>
            </a:br>
            <a:r>
              <a:rPr lang="en-US"/>
              <a:t>when the amount of data increases.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50EF5D9-F230-40C3-9626-CD1D3CC8A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793353"/>
              </p:ext>
            </p:extLst>
          </p:nvPr>
        </p:nvGraphicFramePr>
        <p:xfrm>
          <a:off x="7351776" y="2118699"/>
          <a:ext cx="4262120" cy="347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4619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D102-28C6-4412-B741-06FE9CD0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C605-D8B2-4916-AA5B-7D818E5F7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From our experiments, we see that both data volume and knowledge of all classes are crucial for better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A higher number of peers did not seem to have a very positive effect, especially with increase in aggregation levels even though the overall chance of encountering all classes grows with the number of peers.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Aggregation techniques need to be tweaked for better results. The current technique ends up plateauing accuracy after a few weight sharing rounds.</a:t>
            </a:r>
          </a:p>
        </p:txBody>
      </p:sp>
    </p:spTree>
    <p:extLst>
      <p:ext uri="{BB962C8B-B14F-4D97-AF65-F5344CB8AC3E}">
        <p14:creationId xmlns:p14="http://schemas.microsoft.com/office/powerpoint/2010/main" val="201224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9A1CAADC-AC8B-4550-B2E1-847A54D9E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1DDB2DC4-BAFB-4971-AFCF-776F33B8A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BB426-C5E4-4402-AD84-25379865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Calibri Light"/>
              </a:rPr>
              <a:t>Motivation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F251E3E9-2E8C-4862-96EB-46BF28945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7C7CE1-2739-4249-9240-0D74F1BE8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435007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8808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ECF5-1C6F-44EA-9D8C-8819890B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8CB9-5393-490C-AE56-12EFD576C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1765"/>
            <a:ext cx="10058400" cy="458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200">
              <a:cs typeface="Calibri" panose="020F0502020204030204"/>
            </a:endParaRPr>
          </a:p>
          <a:p>
            <a:pPr marL="486410" lvl="1" indent="-285750"/>
            <a:r>
              <a:rPr lang="en-US" sz="2200">
                <a:cs typeface="Calibri" panose="020F0502020204030204"/>
              </a:rPr>
              <a:t>Support for different, weighted averaging schemes. </a:t>
            </a:r>
          </a:p>
          <a:p>
            <a:pPr marL="486410" lvl="1" indent="-285750"/>
            <a:r>
              <a:rPr lang="en-US" sz="2200">
                <a:cs typeface="Calibri" panose="020F0502020204030204"/>
              </a:rPr>
              <a:t>Use alternate distributed tree creation algorithms to optimize for network bandwidth (E/R trees)</a:t>
            </a:r>
          </a:p>
          <a:p>
            <a:pPr marL="486410" lvl="1" indent="-285750"/>
            <a:r>
              <a:rPr lang="en-US" sz="2200">
                <a:cs typeface="Calibri" panose="020F0502020204030204"/>
              </a:rPr>
              <a:t>Improve fault tolerance on a sub round level</a:t>
            </a:r>
          </a:p>
          <a:p>
            <a:pPr marL="486410" lvl="1" indent="-285750"/>
            <a:r>
              <a:rPr lang="en-US" sz="2200">
                <a:cs typeface="Calibri" panose="020F0502020204030204"/>
              </a:rPr>
              <a:t>Implementation on Edge/Mobile Devices – requires reduction of memory usage.</a:t>
            </a:r>
          </a:p>
          <a:p>
            <a:pPr marL="486410" lvl="1" indent="-285750"/>
            <a:r>
              <a:rPr lang="en-US" sz="2200">
                <a:cs typeface="Calibri" panose="020F0502020204030204"/>
              </a:rPr>
              <a:t>Incorporating Heterogenous Devices for Dynamic Partitioning</a:t>
            </a:r>
          </a:p>
          <a:p>
            <a:pPr marL="669290" lvl="2" indent="-285750"/>
            <a:r>
              <a:rPr lang="en-US" sz="1800">
                <a:cs typeface="Calibri" panose="020F0502020204030204"/>
              </a:rPr>
              <a:t>Compute Power</a:t>
            </a:r>
          </a:p>
          <a:p>
            <a:pPr marL="669290" lvl="2" indent="-285750"/>
            <a:r>
              <a:rPr lang="en-US" sz="1800">
                <a:cs typeface="Calibri" panose="020F0502020204030204"/>
              </a:rPr>
              <a:t>Geospatial Locality</a:t>
            </a:r>
          </a:p>
          <a:p>
            <a:pPr marL="669290" lvl="2" indent="-285750"/>
            <a:r>
              <a:rPr lang="en-US" sz="1800">
                <a:cs typeface="Calibri" panose="020F0502020204030204"/>
              </a:rPr>
              <a:t>Network instability and latency</a:t>
            </a:r>
            <a:endParaRPr lang="en-US" sz="2200">
              <a:cs typeface="Calibri" panose="020F0502020204030204"/>
            </a:endParaRPr>
          </a:p>
          <a:p>
            <a:pPr marL="486410" lvl="1" indent="-285750"/>
            <a:r>
              <a:rPr lang="en-US" sz="2200">
                <a:cs typeface="Calibri" panose="020F0502020204030204"/>
              </a:rPr>
              <a:t>Using a higher resolution dataset with more classes</a:t>
            </a:r>
            <a:br>
              <a:rPr lang="en-US" sz="2200">
                <a:cs typeface="Calibri" panose="020F0502020204030204"/>
              </a:rPr>
            </a:br>
            <a:r>
              <a:rPr lang="en-US" sz="2200">
                <a:cs typeface="Calibri" panose="020F0502020204030204"/>
              </a:rPr>
              <a:t>Example – Face Detection on VGGface2 Dataset</a:t>
            </a:r>
          </a:p>
          <a:p>
            <a:pPr marL="486410" lvl="1" indent="-285750"/>
            <a:r>
              <a:rPr lang="en-US" sz="2200">
                <a:cs typeface="Calibri" panose="020F0502020204030204"/>
              </a:rPr>
              <a:t>Benchmark on multinomial classification dataset such as </a:t>
            </a:r>
            <a:r>
              <a:rPr lang="en-US" sz="2200" err="1">
                <a:cs typeface="Calibri" panose="020F0502020204030204"/>
              </a:rPr>
              <a:t>celebA</a:t>
            </a:r>
            <a:endParaRPr lang="en-US" sz="2200">
              <a:cs typeface="Calibri" panose="020F0502020204030204"/>
            </a:endParaRPr>
          </a:p>
          <a:p>
            <a:pPr marL="486410" lvl="1" indent="-285750"/>
            <a:endParaRPr lang="en-US" sz="2200">
              <a:ea typeface="+mn-lt"/>
              <a:cs typeface="+mn-lt"/>
            </a:endParaRPr>
          </a:p>
          <a:p>
            <a:endParaRPr lang="en-US" sz="2200">
              <a:cs typeface="Calibri" panose="020F0502020204030204"/>
            </a:endParaRPr>
          </a:p>
          <a:p>
            <a:endParaRPr lang="en-US" sz="2200">
              <a:cs typeface="Calibri" panose="020F0502020204030204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6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0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42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44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CEAC9-9318-46F7-B055-7D59DDB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851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44" name="Rectangle 4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5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6089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E61256A-F2A9-4A05-9B10-4C9062B44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6CBEF133-2851-4B51-8091-8EB0B83F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912" y="640080"/>
            <a:ext cx="5577840" cy="55778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B263507-3AEE-4000-B76D-C3E1320C3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CEAC9-9318-46F7-B055-7D59DDB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654" y="815926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QUESTIONS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FF26C9-F144-4874-B745-B27A21191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6848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44B9-E91F-4E90-AA40-B088A7AC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Decentralized Federated 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C3798-C191-4DF8-900D-9AE32983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7300"/>
            <a:ext cx="5409398" cy="40017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 Decentralized Peer-to-Peer Federated Learning.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Eliminates dependance of central sever and central trust.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Fault-tolerant.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Peer-to-Peer.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 ML Task - Image Classification.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Design can work for any ML algorithm.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32F70-1D61-49B0-A547-1C91CEED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277" y="1952940"/>
            <a:ext cx="477269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03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FDA1-E034-47AD-A6EE-05869480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Related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B9384-3877-4500-86CB-95D2C3C04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70026A4B-6811-4D38-BB25-EEB3E8DCB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326504"/>
              </p:ext>
            </p:extLst>
          </p:nvPr>
        </p:nvGraphicFramePr>
        <p:xfrm>
          <a:off x="1097280" y="2027976"/>
          <a:ext cx="10246712" cy="395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7980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 descr="Diagram, shape&#10;&#10;Description automatically generated">
            <a:extLst>
              <a:ext uri="{FF2B5EF4-FFF2-40B4-BE49-F238E27FC236}">
                <a16:creationId xmlns:a16="http://schemas.microsoft.com/office/drawing/2014/main" id="{E203ABE6-0E4F-4CB4-AC87-AD0C52FAE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" r="157" b="1042"/>
          <a:stretch/>
        </p:blipFill>
        <p:spPr>
          <a:xfrm>
            <a:off x="2768527" y="3034744"/>
            <a:ext cx="7068667" cy="2148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722F2-23EE-4FD6-8FBF-AF2A9FD2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Implementation - 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DD89-EC62-4EEF-A8DF-DBDA4EE13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8758"/>
            <a:ext cx="10058400" cy="101253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75C3A64-192B-4661-B75A-4E11889D26FE}"/>
              </a:ext>
            </a:extLst>
          </p:cNvPr>
          <p:cNvSpPr txBox="1">
            <a:spLocks/>
          </p:cNvSpPr>
          <p:nvPr/>
        </p:nvSpPr>
        <p:spPr>
          <a:xfrm>
            <a:off x="4123325" y="5075429"/>
            <a:ext cx="4362774" cy="4959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Federated Learning within the Group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32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398E7039-BE7F-43B9-B6C8-70C5E0B1C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877" y="2652469"/>
            <a:ext cx="1623771" cy="442348"/>
          </a:xfrm>
          <a:prstGeom prst="rect">
            <a:avLst/>
          </a:prstGeom>
        </p:spPr>
      </p:pic>
      <p:pic>
        <p:nvPicPr>
          <p:cNvPr id="33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6CB89E82-A7FA-4311-8349-7D4516EE8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846" y="2652470"/>
            <a:ext cx="1680598" cy="442348"/>
          </a:xfrm>
          <a:prstGeom prst="rect">
            <a:avLst/>
          </a:prstGeom>
        </p:spPr>
      </p:pic>
      <p:pic>
        <p:nvPicPr>
          <p:cNvPr id="34" name="Picture 3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25C914A-8787-4C8E-9622-F0750EA355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56" r="757" b="1389"/>
          <a:stretch/>
        </p:blipFill>
        <p:spPr>
          <a:xfrm>
            <a:off x="6159931" y="2654597"/>
            <a:ext cx="1686779" cy="435064"/>
          </a:xfrm>
          <a:prstGeom prst="rect">
            <a:avLst/>
          </a:prstGeom>
        </p:spPr>
      </p:pic>
      <p:pic>
        <p:nvPicPr>
          <p:cNvPr id="35" name="Picture 35" descr="A picture containing text, blurry&#10;&#10;Description automatically generated">
            <a:extLst>
              <a:ext uri="{FF2B5EF4-FFF2-40B4-BE49-F238E27FC236}">
                <a16:creationId xmlns:a16="http://schemas.microsoft.com/office/drawing/2014/main" id="{9478FC17-7829-44EE-BF20-FC1785087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9812" y="2678300"/>
            <a:ext cx="1668006" cy="4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7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079B-F78C-4388-ACD8-703EEF72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Implementation- Dataset</a:t>
            </a:r>
            <a:endParaRPr lang="en-US">
              <a:cs typeface="Calibri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6E1F09-A654-44AA-9095-FFEA8ED5BB6B}"/>
              </a:ext>
            </a:extLst>
          </p:cNvPr>
          <p:cNvSpPr txBox="1">
            <a:spLocks/>
          </p:cNvSpPr>
          <p:nvPr/>
        </p:nvSpPr>
        <p:spPr>
          <a:xfrm>
            <a:off x="1037774" y="1613259"/>
            <a:ext cx="3725334" cy="923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CIFAR10 / CIFAR100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F908849-9FC0-4D95-A1F3-15E8F075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84" y="2534924"/>
            <a:ext cx="4323644" cy="334965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847BCE-9BD9-48D7-9362-BF5FAF76D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840" y="2594819"/>
            <a:ext cx="4125706" cy="2253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Why CIFAR ?</a:t>
            </a:r>
          </a:p>
          <a:p>
            <a:endParaRPr lang="en-US">
              <a:cs typeface="Calibri"/>
            </a:endParaRPr>
          </a:p>
          <a:p>
            <a:pPr marL="383540" lvl="1"/>
            <a:r>
              <a:rPr lang="en-US">
                <a:cs typeface="Calibri"/>
              </a:rPr>
              <a:t>Better for Benchmarking</a:t>
            </a:r>
          </a:p>
          <a:p>
            <a:pPr marL="383540" lvl="1"/>
            <a:r>
              <a:rPr lang="en-US">
                <a:cs typeface="Calibri"/>
              </a:rPr>
              <a:t>More existing research to compare</a:t>
            </a:r>
          </a:p>
          <a:p>
            <a:pPr marL="383540" lvl="1"/>
            <a:r>
              <a:rPr lang="en-US">
                <a:cs typeface="Calibri"/>
              </a:rPr>
              <a:t>Lower compute power requirement for edge devices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700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011F-AACA-4A9F-B842-0B415CC56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06142"/>
            <a:ext cx="10058400" cy="212483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Implementation- Model</a:t>
            </a:r>
            <a:endParaRPr lang="en-US"/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E1B30-1E76-40FC-9EA7-C49AB7B38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2398"/>
            <a:ext cx="10058400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Model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32x32x3 input dimension and 12 layers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Keras model Sequential</a:t>
            </a:r>
            <a:endParaRPr lang="en-US">
              <a:cs typeface="Calibri"/>
            </a:endParaRPr>
          </a:p>
          <a:p>
            <a:pPr marL="383540" lvl="1"/>
            <a:r>
              <a:rPr lang="en-US">
                <a:ea typeface="+mn-lt"/>
                <a:cs typeface="+mn-lt"/>
              </a:rPr>
              <a:t>Linear layer stacks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Standard for Benchmarking</a:t>
            </a:r>
          </a:p>
          <a:p>
            <a:pPr marL="383540" lvl="1"/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Aggregation</a:t>
            </a:r>
          </a:p>
          <a:p>
            <a:pPr marL="383540" lvl="1"/>
            <a:r>
              <a:rPr lang="en-US">
                <a:cs typeface="Calibri"/>
              </a:rPr>
              <a:t>Leader collects weights for each round</a:t>
            </a:r>
          </a:p>
          <a:p>
            <a:pPr marL="383540" lvl="1"/>
            <a:r>
              <a:rPr lang="en-US">
                <a:cs typeface="Calibri"/>
              </a:rPr>
              <a:t>Federated Averaging </a:t>
            </a:r>
          </a:p>
          <a:p>
            <a:pPr marL="383540" lvl="1"/>
            <a:endParaRPr lang="en-US">
              <a:cs typeface="Calibri"/>
            </a:endParaRPr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C3140EB-CBC8-4F29-9D2C-0D476A7F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539" y="2260187"/>
            <a:ext cx="3089563" cy="1165860"/>
          </a:xfrm>
          <a:prstGeom prst="rect">
            <a:avLst/>
          </a:prstGeom>
        </p:spPr>
      </p:pic>
      <p:pic>
        <p:nvPicPr>
          <p:cNvPr id="4" name="Picture 3" descr="A picture containing dog&#10;&#10;Description automatically generated">
            <a:extLst>
              <a:ext uri="{FF2B5EF4-FFF2-40B4-BE49-F238E27FC236}">
                <a16:creationId xmlns:a16="http://schemas.microsoft.com/office/drawing/2014/main" id="{C8AF0CDE-4A47-4C0F-B030-D022AF6F0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84" y="4056935"/>
            <a:ext cx="5968135" cy="18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392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1812</Words>
  <Application>Microsoft Office PowerPoint</Application>
  <PresentationFormat>Widescreen</PresentationFormat>
  <Paragraphs>313</Paragraphs>
  <Slides>42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Retrospect</vt:lpstr>
      <vt:lpstr>Decentralized Model Training with a Tiered Peer-to-Peer Edge Network</vt:lpstr>
      <vt:lpstr>Federated Learning</vt:lpstr>
      <vt:lpstr>Centralized Federated Learning</vt:lpstr>
      <vt:lpstr>Motivation</vt:lpstr>
      <vt:lpstr>Decentralized Federated Learning</vt:lpstr>
      <vt:lpstr>Related Work</vt:lpstr>
      <vt:lpstr>Implementation - Learning</vt:lpstr>
      <vt:lpstr>Implementation- Dataset</vt:lpstr>
      <vt:lpstr>Implementation- Model </vt:lpstr>
      <vt:lpstr>Why P2P?</vt:lpstr>
      <vt:lpstr>Why Tiering?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Motivation – Limitations of Centralized Federated Learning</vt:lpstr>
      <vt:lpstr>Decentralized Model Training with a Tiered Peer-to-Peer Edge Network</vt:lpstr>
      <vt:lpstr>Demo</vt:lpstr>
      <vt:lpstr>Tree Structure Representation </vt:lpstr>
      <vt:lpstr>Demo System Architecture</vt:lpstr>
      <vt:lpstr>UI – Tree Representation</vt:lpstr>
      <vt:lpstr>UI – Inference Example</vt:lpstr>
      <vt:lpstr>CIFAR Model</vt:lpstr>
      <vt:lpstr>Experiments</vt:lpstr>
      <vt:lpstr>Assumptions</vt:lpstr>
      <vt:lpstr>Comparison Metrics and Parameters</vt:lpstr>
      <vt:lpstr>Effect of class distribution across peers</vt:lpstr>
      <vt:lpstr>Result Inference –Class Distribution </vt:lpstr>
      <vt:lpstr>Effect of number of clients in P2P system</vt:lpstr>
      <vt:lpstr>Effect of data volume on clients</vt:lpstr>
      <vt:lpstr>Result Inference – Data Volume</vt:lpstr>
      <vt:lpstr>Final Thoughts</vt:lpstr>
      <vt:lpstr>Future Work</vt:lpstr>
      <vt:lpstr>THANK YOU!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Saket Singh</dc:creator>
  <cp:lastModifiedBy>Singh, Saket</cp:lastModifiedBy>
  <cp:revision>1</cp:revision>
  <dcterms:created xsi:type="dcterms:W3CDTF">2021-11-12T22:31:43Z</dcterms:created>
  <dcterms:modified xsi:type="dcterms:W3CDTF">2021-12-07T05:33:42Z</dcterms:modified>
</cp:coreProperties>
</file>